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0" r:id="rId4"/>
    <p:sldId id="263" r:id="rId5"/>
    <p:sldId id="264" r:id="rId6"/>
    <p:sldId id="271" r:id="rId7"/>
    <p:sldId id="272" r:id="rId8"/>
    <p:sldId id="270" r:id="rId9"/>
    <p:sldId id="258" r:id="rId10"/>
    <p:sldId id="265" r:id="rId11"/>
    <p:sldId id="267" r:id="rId12"/>
    <p:sldId id="266" r:id="rId13"/>
    <p:sldId id="268" r:id="rId14"/>
    <p:sldId id="269" r:id="rId15"/>
    <p:sldId id="273" r:id="rId16"/>
    <p:sldId id="274" r:id="rId1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D3344A-85DF-43E1-914A-B8E42A5F05B2}" type="doc">
      <dgm:prSet loTypeId="urn:microsoft.com/office/officeart/2005/8/layout/bProcess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E1F6118-E52A-4E35-9F50-AE9657080574}">
      <dgm:prSet phldrT="[Texto]" custT="1"/>
      <dgm:spPr/>
      <dgm:t>
        <a:bodyPr/>
        <a:lstStyle/>
        <a:p>
          <a:r>
            <a:rPr lang="es-CO" sz="900" dirty="0" err="1" smtClean="0"/>
            <a:t>Proc</a:t>
          </a:r>
          <a:r>
            <a:rPr lang="es-CO" sz="900" dirty="0" smtClean="0"/>
            <a:t>. compras Almacén</a:t>
          </a:r>
          <a:endParaRPr lang="es-CO" sz="900" dirty="0"/>
        </a:p>
      </dgm:t>
    </dgm:pt>
    <dgm:pt modelId="{6CE5DD54-4B5C-497C-BB39-197F8887F93E}" type="parTrans" cxnId="{8FCFC2FA-B139-4E18-BEF4-F9B73693963A}">
      <dgm:prSet/>
      <dgm:spPr/>
      <dgm:t>
        <a:bodyPr/>
        <a:lstStyle/>
        <a:p>
          <a:endParaRPr lang="es-CO"/>
        </a:p>
      </dgm:t>
    </dgm:pt>
    <dgm:pt modelId="{EBDF54B2-23FF-4A43-A171-E8245B1DDFB7}" type="sibTrans" cxnId="{8FCFC2FA-B139-4E18-BEF4-F9B73693963A}">
      <dgm:prSet/>
      <dgm:spPr/>
      <dgm:t>
        <a:bodyPr/>
        <a:lstStyle/>
        <a:p>
          <a:endParaRPr lang="es-CO"/>
        </a:p>
      </dgm:t>
    </dgm:pt>
    <dgm:pt modelId="{3D044FC4-0EA5-4F3D-B2F8-62D7DAA50D7F}">
      <dgm:prSet phldrT="[Texto]" custT="1"/>
      <dgm:spPr/>
      <dgm:t>
        <a:bodyPr/>
        <a:lstStyle/>
        <a:p>
          <a:r>
            <a:rPr lang="es-CO" sz="1100" dirty="0" smtClean="0"/>
            <a:t>REQ</a:t>
          </a:r>
          <a:endParaRPr lang="es-CO" sz="1100" dirty="0"/>
        </a:p>
      </dgm:t>
    </dgm:pt>
    <dgm:pt modelId="{6E32BAD1-B16E-4627-B6F5-AB7ADAAB5B82}" type="parTrans" cxnId="{2320E31F-5372-438A-93B1-4C82D354A687}">
      <dgm:prSet/>
      <dgm:spPr/>
      <dgm:t>
        <a:bodyPr/>
        <a:lstStyle/>
        <a:p>
          <a:endParaRPr lang="es-CO"/>
        </a:p>
      </dgm:t>
    </dgm:pt>
    <dgm:pt modelId="{C8DAA8E2-9471-4FA9-AD59-92A0DA0A12A6}" type="sibTrans" cxnId="{2320E31F-5372-438A-93B1-4C82D354A687}">
      <dgm:prSet/>
      <dgm:spPr/>
      <dgm:t>
        <a:bodyPr/>
        <a:lstStyle/>
        <a:p>
          <a:endParaRPr lang="es-CO"/>
        </a:p>
      </dgm:t>
    </dgm:pt>
    <dgm:pt modelId="{991EF2FC-E0B0-4776-ADF2-C24EDF8BC174}">
      <dgm:prSet phldrT="[Texto]" custT="1"/>
      <dgm:spPr/>
      <dgm:t>
        <a:bodyPr/>
        <a:lstStyle/>
        <a:p>
          <a:r>
            <a:rPr lang="es-CO" sz="1100" dirty="0" smtClean="0"/>
            <a:t>COT</a:t>
          </a:r>
          <a:endParaRPr lang="es-CO" sz="1100" dirty="0"/>
        </a:p>
      </dgm:t>
    </dgm:pt>
    <dgm:pt modelId="{9F764522-B595-4B38-974D-B529B5E2482F}" type="parTrans" cxnId="{643DA928-A07A-4297-A925-9C9C327BA49C}">
      <dgm:prSet/>
      <dgm:spPr/>
      <dgm:t>
        <a:bodyPr/>
        <a:lstStyle/>
        <a:p>
          <a:endParaRPr lang="es-CO"/>
        </a:p>
      </dgm:t>
    </dgm:pt>
    <dgm:pt modelId="{F8B7E8BA-5EC3-4340-A10F-EB84C171D5DF}" type="sibTrans" cxnId="{643DA928-A07A-4297-A925-9C9C327BA49C}">
      <dgm:prSet/>
      <dgm:spPr/>
      <dgm:t>
        <a:bodyPr/>
        <a:lstStyle/>
        <a:p>
          <a:endParaRPr lang="es-CO"/>
        </a:p>
      </dgm:t>
    </dgm:pt>
    <dgm:pt modelId="{918F946B-0C5F-44CF-B6FB-B96DCC592B70}">
      <dgm:prSet phldrT="[Texto]" custT="1"/>
      <dgm:spPr/>
      <dgm:t>
        <a:bodyPr/>
        <a:lstStyle/>
        <a:p>
          <a:r>
            <a:rPr lang="es-CO" sz="1100" dirty="0" smtClean="0"/>
            <a:t>OC</a:t>
          </a:r>
          <a:endParaRPr lang="es-CO" sz="1100" dirty="0"/>
        </a:p>
      </dgm:t>
    </dgm:pt>
    <dgm:pt modelId="{37FAAAB7-2A26-476E-B8DD-D7D6D084A7C7}" type="parTrans" cxnId="{81521169-9E1B-4DCA-A695-20AA6F617132}">
      <dgm:prSet/>
      <dgm:spPr/>
      <dgm:t>
        <a:bodyPr/>
        <a:lstStyle/>
        <a:p>
          <a:endParaRPr lang="es-CO"/>
        </a:p>
      </dgm:t>
    </dgm:pt>
    <dgm:pt modelId="{1CB211D9-3359-42C7-A4D0-1ED75A0745CD}" type="sibTrans" cxnId="{81521169-9E1B-4DCA-A695-20AA6F617132}">
      <dgm:prSet/>
      <dgm:spPr/>
      <dgm:t>
        <a:bodyPr/>
        <a:lstStyle/>
        <a:p>
          <a:endParaRPr lang="es-CO"/>
        </a:p>
      </dgm:t>
    </dgm:pt>
    <dgm:pt modelId="{71DE47EA-5B1F-4F63-967C-5204F2320606}">
      <dgm:prSet phldrT="[Texto]" custT="1"/>
      <dgm:spPr/>
      <dgm:t>
        <a:bodyPr/>
        <a:lstStyle/>
        <a:p>
          <a:r>
            <a:rPr lang="es-CO" sz="1000" dirty="0" smtClean="0"/>
            <a:t>EA</a:t>
          </a:r>
          <a:endParaRPr lang="es-CO" sz="1000" dirty="0"/>
        </a:p>
      </dgm:t>
    </dgm:pt>
    <dgm:pt modelId="{8ECE2849-4C81-4128-9B3F-1FF1EA65E1F9}" type="parTrans" cxnId="{9AB58EBC-A790-4354-977C-41A90C0666ED}">
      <dgm:prSet/>
      <dgm:spPr/>
      <dgm:t>
        <a:bodyPr/>
        <a:lstStyle/>
        <a:p>
          <a:endParaRPr lang="es-CO"/>
        </a:p>
      </dgm:t>
    </dgm:pt>
    <dgm:pt modelId="{FD97DA49-08F4-4FEE-A85D-D31639CBD142}" type="sibTrans" cxnId="{9AB58EBC-A790-4354-977C-41A90C0666ED}">
      <dgm:prSet/>
      <dgm:spPr/>
      <dgm:t>
        <a:bodyPr/>
        <a:lstStyle/>
        <a:p>
          <a:endParaRPr lang="es-CO"/>
        </a:p>
      </dgm:t>
    </dgm:pt>
    <dgm:pt modelId="{AB358038-CF56-4DE3-B927-31183228FF67}">
      <dgm:prSet phldrT="[Texto]" custT="1"/>
      <dgm:spPr/>
      <dgm:t>
        <a:bodyPr/>
        <a:lstStyle/>
        <a:p>
          <a:r>
            <a:rPr lang="es-CO" sz="1100" dirty="0" smtClean="0"/>
            <a:t>CRS</a:t>
          </a:r>
        </a:p>
        <a:p>
          <a:r>
            <a:rPr lang="es-CO" sz="1100" dirty="0" smtClean="0"/>
            <a:t>CRC</a:t>
          </a:r>
          <a:endParaRPr lang="es-CO" sz="1100" dirty="0"/>
        </a:p>
      </dgm:t>
    </dgm:pt>
    <dgm:pt modelId="{29D8EB6B-5BFB-4F1C-8CD5-BA3EB0021654}" type="parTrans" cxnId="{08097016-1CFF-4A10-B7A0-385BC226A2AD}">
      <dgm:prSet/>
      <dgm:spPr/>
      <dgm:t>
        <a:bodyPr/>
        <a:lstStyle/>
        <a:p>
          <a:endParaRPr lang="es-CO"/>
        </a:p>
      </dgm:t>
    </dgm:pt>
    <dgm:pt modelId="{A766E96C-66A6-461B-BED8-C982035A4E17}" type="sibTrans" cxnId="{08097016-1CFF-4A10-B7A0-385BC226A2AD}">
      <dgm:prSet/>
      <dgm:spPr/>
      <dgm:t>
        <a:bodyPr/>
        <a:lstStyle/>
        <a:p>
          <a:endParaRPr lang="es-CO"/>
        </a:p>
      </dgm:t>
    </dgm:pt>
    <dgm:pt modelId="{0E2024A7-32CB-4E0B-9D45-4D37B0CD1ED6}">
      <dgm:prSet phldrT="[Texto]"/>
      <dgm:spPr/>
      <dgm:t>
        <a:bodyPr/>
        <a:lstStyle/>
        <a:p>
          <a:r>
            <a:rPr lang="es-CO" dirty="0" err="1" smtClean="0"/>
            <a:t>Cpt</a:t>
          </a:r>
          <a:r>
            <a:rPr lang="es-CO" dirty="0" smtClean="0"/>
            <a:t> 02</a:t>
          </a:r>
        </a:p>
        <a:p>
          <a:r>
            <a:rPr lang="es-CO" dirty="0" smtClean="0"/>
            <a:t>COMPRAS</a:t>
          </a:r>
          <a:endParaRPr lang="es-CO" dirty="0"/>
        </a:p>
      </dgm:t>
    </dgm:pt>
    <dgm:pt modelId="{AA6F247E-1DD9-4C63-A192-221F8E1A0993}" type="parTrans" cxnId="{DD3BA305-8CFB-4A55-8B0D-506B9087C7FC}">
      <dgm:prSet/>
      <dgm:spPr/>
      <dgm:t>
        <a:bodyPr/>
        <a:lstStyle/>
        <a:p>
          <a:endParaRPr lang="es-CO"/>
        </a:p>
      </dgm:t>
    </dgm:pt>
    <dgm:pt modelId="{F813613E-314A-41B1-A93F-BB242A2E8586}" type="sibTrans" cxnId="{DD3BA305-8CFB-4A55-8B0D-506B9087C7FC}">
      <dgm:prSet/>
      <dgm:spPr/>
      <dgm:t>
        <a:bodyPr/>
        <a:lstStyle/>
        <a:p>
          <a:endParaRPr lang="es-CO"/>
        </a:p>
      </dgm:t>
    </dgm:pt>
    <dgm:pt modelId="{7440BE95-3346-43E7-9DA9-2806C26FF41F}">
      <dgm:prSet phldrT="[Texto]" custT="1"/>
      <dgm:spPr/>
      <dgm:t>
        <a:bodyPr/>
        <a:lstStyle/>
        <a:p>
          <a:r>
            <a:rPr lang="es-CO" sz="1100" dirty="0" smtClean="0"/>
            <a:t>EA</a:t>
          </a:r>
          <a:endParaRPr lang="es-CO" sz="1100" dirty="0"/>
        </a:p>
      </dgm:t>
    </dgm:pt>
    <dgm:pt modelId="{201747F0-38BE-4127-9139-6C453379CF93}" type="parTrans" cxnId="{C97E5CA9-02A9-48AC-82F0-73AA52622E31}">
      <dgm:prSet/>
      <dgm:spPr/>
      <dgm:t>
        <a:bodyPr/>
        <a:lstStyle/>
        <a:p>
          <a:endParaRPr lang="es-CO"/>
        </a:p>
      </dgm:t>
    </dgm:pt>
    <dgm:pt modelId="{EBF59C93-AC88-49BD-B161-D3744ACD40A7}" type="sibTrans" cxnId="{C97E5CA9-02A9-48AC-82F0-73AA52622E31}">
      <dgm:prSet/>
      <dgm:spPr/>
      <dgm:t>
        <a:bodyPr/>
        <a:lstStyle/>
        <a:p>
          <a:endParaRPr lang="es-CO"/>
        </a:p>
      </dgm:t>
    </dgm:pt>
    <dgm:pt modelId="{AF6EBEED-01D7-4CCD-87BF-A6CB1035DEA9}">
      <dgm:prSet phldrT="[Texto]" custT="1"/>
      <dgm:spPr/>
      <dgm:t>
        <a:bodyPr/>
        <a:lstStyle/>
        <a:p>
          <a:r>
            <a:rPr lang="es-CO" sz="1000" dirty="0" smtClean="0"/>
            <a:t>REQ</a:t>
          </a:r>
          <a:endParaRPr lang="es-CO" sz="1000" dirty="0"/>
        </a:p>
      </dgm:t>
    </dgm:pt>
    <dgm:pt modelId="{B4B4B0B7-F4A0-4986-BD2B-8B42E5A2C28F}" type="parTrans" cxnId="{47B0B9B5-7795-4511-8D87-CF89233803D7}">
      <dgm:prSet/>
      <dgm:spPr/>
      <dgm:t>
        <a:bodyPr/>
        <a:lstStyle/>
        <a:p>
          <a:endParaRPr lang="es-CO"/>
        </a:p>
      </dgm:t>
    </dgm:pt>
    <dgm:pt modelId="{43E4B38A-35A7-4F09-B2ED-CE7B96D887D1}" type="sibTrans" cxnId="{47B0B9B5-7795-4511-8D87-CF89233803D7}">
      <dgm:prSet/>
      <dgm:spPr/>
      <dgm:t>
        <a:bodyPr/>
        <a:lstStyle/>
        <a:p>
          <a:endParaRPr lang="es-CO"/>
        </a:p>
      </dgm:t>
    </dgm:pt>
    <dgm:pt modelId="{5F81CEA8-F7E6-4370-8A4B-EE1DCCE1A671}">
      <dgm:prSet phldrT="[Texto]" custT="1"/>
      <dgm:spPr/>
      <dgm:t>
        <a:bodyPr/>
        <a:lstStyle/>
        <a:p>
          <a:r>
            <a:rPr lang="es-CO" sz="900" dirty="0" smtClean="0"/>
            <a:t>contabilidad</a:t>
          </a:r>
          <a:endParaRPr lang="es-CO" sz="900" dirty="0"/>
        </a:p>
      </dgm:t>
    </dgm:pt>
    <dgm:pt modelId="{0EB68729-2505-432E-B0B9-08DA28358D8E}" type="parTrans" cxnId="{0FC672F5-4645-4BAF-AD36-D2A2E9AD2DBF}">
      <dgm:prSet/>
      <dgm:spPr/>
      <dgm:t>
        <a:bodyPr/>
        <a:lstStyle/>
        <a:p>
          <a:endParaRPr lang="es-CO"/>
        </a:p>
      </dgm:t>
    </dgm:pt>
    <dgm:pt modelId="{18F097CD-1022-4358-B873-AFA5E306CE9A}" type="sibTrans" cxnId="{0FC672F5-4645-4BAF-AD36-D2A2E9AD2DBF}">
      <dgm:prSet/>
      <dgm:spPr/>
      <dgm:t>
        <a:bodyPr/>
        <a:lstStyle/>
        <a:p>
          <a:endParaRPr lang="es-CO"/>
        </a:p>
      </dgm:t>
    </dgm:pt>
    <dgm:pt modelId="{D21548E5-4335-4406-B015-3C560EADE63D}">
      <dgm:prSet phldrT="[Texto]"/>
      <dgm:spPr/>
      <dgm:t>
        <a:bodyPr/>
        <a:lstStyle/>
        <a:p>
          <a:r>
            <a:rPr lang="es-CO" dirty="0" smtClean="0"/>
            <a:t>servicios</a:t>
          </a:r>
          <a:endParaRPr lang="es-CO" dirty="0"/>
        </a:p>
      </dgm:t>
    </dgm:pt>
    <dgm:pt modelId="{522D397B-4FC7-4A94-BCF8-7B764078833D}" type="parTrans" cxnId="{7D20A8A1-5A8A-42C5-9DD1-CB2E29304EF9}">
      <dgm:prSet/>
      <dgm:spPr/>
      <dgm:t>
        <a:bodyPr/>
        <a:lstStyle/>
        <a:p>
          <a:endParaRPr lang="es-CO"/>
        </a:p>
      </dgm:t>
    </dgm:pt>
    <dgm:pt modelId="{FC7FD680-3D88-401C-8C85-3759CAD913E4}" type="sibTrans" cxnId="{7D20A8A1-5A8A-42C5-9DD1-CB2E29304EF9}">
      <dgm:prSet/>
      <dgm:spPr/>
      <dgm:t>
        <a:bodyPr/>
        <a:lstStyle/>
        <a:p>
          <a:endParaRPr lang="es-CO"/>
        </a:p>
      </dgm:t>
    </dgm:pt>
    <dgm:pt modelId="{01353003-836E-4596-A487-039BE4BBAF4E}" type="pres">
      <dgm:prSet presAssocID="{BFD3344A-85DF-43E1-914A-B8E42A5F05B2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CO"/>
        </a:p>
      </dgm:t>
    </dgm:pt>
    <dgm:pt modelId="{B97D92DA-2F59-4BE6-A1D7-3ABD36BF7B39}" type="pres">
      <dgm:prSet presAssocID="{DE1F6118-E52A-4E35-9F50-AE9657080574}" presName="firstNode" presStyleLbl="node1" presStyleIdx="0" presStyleCnt="11" custScaleX="83223" custScaleY="79028" custLinFactNeighborX="6458" custLinFactNeighborY="-1337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0E35A3-EE6D-4703-BC3B-C689DDBF2521}" type="pres">
      <dgm:prSet presAssocID="{EBDF54B2-23FF-4A43-A171-E8245B1DDFB7}" presName="sibTrans" presStyleLbl="sibTrans2D1" presStyleIdx="0" presStyleCnt="10" custAng="21523452" custScaleX="134052"/>
      <dgm:spPr/>
      <dgm:t>
        <a:bodyPr/>
        <a:lstStyle/>
        <a:p>
          <a:endParaRPr lang="es-CO"/>
        </a:p>
      </dgm:t>
    </dgm:pt>
    <dgm:pt modelId="{D85149C0-02F5-4EFF-AB09-85CE0C7E973D}" type="pres">
      <dgm:prSet presAssocID="{3D044FC4-0EA5-4F3D-B2F8-62D7DAA50D7F}" presName="middleNode" presStyleCnt="0"/>
      <dgm:spPr/>
    </dgm:pt>
    <dgm:pt modelId="{09D18390-DC20-418F-8E44-556A731D87C3}" type="pres">
      <dgm:prSet presAssocID="{3D044FC4-0EA5-4F3D-B2F8-62D7DAA50D7F}" presName="padding" presStyleLbl="node1" presStyleIdx="0" presStyleCnt="11"/>
      <dgm:spPr/>
    </dgm:pt>
    <dgm:pt modelId="{BB530F68-AF80-409A-9582-4FE6D97F4EA9}" type="pres">
      <dgm:prSet presAssocID="{3D044FC4-0EA5-4F3D-B2F8-62D7DAA50D7F}" presName="shape" presStyleLbl="node1" presStyleIdx="1" presStyleCnt="11" custLinFactX="100000" custLinFactY="-100000" custLinFactNeighborX="110363" custLinFactNeighborY="-11797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C205223-CE43-4669-B462-C0055E127C3E}" type="pres">
      <dgm:prSet presAssocID="{C8DAA8E2-9471-4FA9-AD59-92A0DA0A12A6}" presName="sibTrans" presStyleLbl="sibTrans2D1" presStyleIdx="1" presStyleCnt="10" custFlipVert="1" custScaleX="136207"/>
      <dgm:spPr/>
      <dgm:t>
        <a:bodyPr/>
        <a:lstStyle/>
        <a:p>
          <a:endParaRPr lang="es-CO"/>
        </a:p>
      </dgm:t>
    </dgm:pt>
    <dgm:pt modelId="{E292D3E4-7394-4E19-B846-26301DA1921E}" type="pres">
      <dgm:prSet presAssocID="{991EF2FC-E0B0-4776-ADF2-C24EDF8BC174}" presName="middleNode" presStyleCnt="0"/>
      <dgm:spPr/>
    </dgm:pt>
    <dgm:pt modelId="{4EB93B41-5E60-4876-9EF0-BC06E7BAF9BA}" type="pres">
      <dgm:prSet presAssocID="{991EF2FC-E0B0-4776-ADF2-C24EDF8BC174}" presName="padding" presStyleLbl="node1" presStyleIdx="1" presStyleCnt="11"/>
      <dgm:spPr/>
    </dgm:pt>
    <dgm:pt modelId="{F267611A-8154-495B-9F00-F0800A9065B7}" type="pres">
      <dgm:prSet presAssocID="{991EF2FC-E0B0-4776-ADF2-C24EDF8BC174}" presName="shape" presStyleLbl="node1" presStyleIdx="2" presStyleCnt="11" custLinFactX="91498" custLinFactY="-100000" custLinFactNeighborX="100000" custLinFactNeighborY="-11797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D888C7C-2A20-43AD-94B5-A5B6BECFF6B2}" type="pres">
      <dgm:prSet presAssocID="{F8B7E8BA-5EC3-4340-A10F-EB84C171D5DF}" presName="sibTrans" presStyleLbl="sibTrans2D1" presStyleIdx="2" presStyleCnt="10" custAng="21599997" custScaleX="144989" custLinFactNeighborX="-5986" custLinFactNeighborY="10802"/>
      <dgm:spPr/>
      <dgm:t>
        <a:bodyPr/>
        <a:lstStyle/>
        <a:p>
          <a:endParaRPr lang="es-CO"/>
        </a:p>
      </dgm:t>
    </dgm:pt>
    <dgm:pt modelId="{400A1CE0-E365-449D-84A6-AB6A24D60EFF}" type="pres">
      <dgm:prSet presAssocID="{918F946B-0C5F-44CF-B6FB-B96DCC592B70}" presName="middleNode" presStyleCnt="0"/>
      <dgm:spPr/>
    </dgm:pt>
    <dgm:pt modelId="{3149864D-FD86-4A23-9E8B-FD2D505E90BC}" type="pres">
      <dgm:prSet presAssocID="{918F946B-0C5F-44CF-B6FB-B96DCC592B70}" presName="padding" presStyleLbl="node1" presStyleIdx="2" presStyleCnt="11"/>
      <dgm:spPr/>
    </dgm:pt>
    <dgm:pt modelId="{502CD569-FDC1-40F1-9E1E-557380D970F5}" type="pres">
      <dgm:prSet presAssocID="{918F946B-0C5F-44CF-B6FB-B96DCC592B70}" presName="shape" presStyleLbl="node1" presStyleIdx="3" presStyleCnt="11" custLinFactX="197520" custLinFactNeighborX="200000" custLinFactNeighborY="-1558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7CCE6CE-8002-4B6E-93B8-5F869F4C811E}" type="pres">
      <dgm:prSet presAssocID="{1CB211D9-3359-42C7-A4D0-1ED75A0745CD}" presName="sibTrans" presStyleLbl="sibTrans2D1" presStyleIdx="3" presStyleCnt="10" custAng="13948551" custScaleX="148863" custScaleY="49570" custLinFactX="225827" custLinFactY="-74166" custLinFactNeighborX="300000" custLinFactNeighborY="-100000"/>
      <dgm:spPr/>
      <dgm:t>
        <a:bodyPr/>
        <a:lstStyle/>
        <a:p>
          <a:endParaRPr lang="es-CO"/>
        </a:p>
      </dgm:t>
    </dgm:pt>
    <dgm:pt modelId="{E3860B49-F16A-42B9-B89F-3A694E89AA32}" type="pres">
      <dgm:prSet presAssocID="{71DE47EA-5B1F-4F63-967C-5204F2320606}" presName="middleNode" presStyleCnt="0"/>
      <dgm:spPr/>
    </dgm:pt>
    <dgm:pt modelId="{26937F5F-82B2-4C76-834E-B4F264995BB3}" type="pres">
      <dgm:prSet presAssocID="{71DE47EA-5B1F-4F63-967C-5204F2320606}" presName="padding" presStyleLbl="node1" presStyleIdx="3" presStyleCnt="11"/>
      <dgm:spPr/>
    </dgm:pt>
    <dgm:pt modelId="{0F30EEF8-6A2C-411C-A55F-B7136CE5D049}" type="pres">
      <dgm:prSet presAssocID="{71DE47EA-5B1F-4F63-967C-5204F2320606}" presName="shape" presStyleLbl="node1" presStyleIdx="4" presStyleCnt="11" custFlipHor="1" custScaleX="76590" custScaleY="41136" custLinFactY="65726" custLinFactNeighborX="33390" custLinFactNeighborY="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896B977-FDDB-42C5-8D90-A4A367732D9B}" type="pres">
      <dgm:prSet presAssocID="{FD97DA49-08F4-4FEE-A85D-D31639CBD142}" presName="sibTrans" presStyleLbl="sibTrans2D1" presStyleIdx="4" presStyleCnt="10" custAng="10934248" custScaleX="86600" custScaleY="66897" custLinFactX="-452649" custLinFactNeighborX="-500000" custLinFactNeighborY="25280"/>
      <dgm:spPr/>
      <dgm:t>
        <a:bodyPr/>
        <a:lstStyle/>
        <a:p>
          <a:endParaRPr lang="es-CO"/>
        </a:p>
      </dgm:t>
    </dgm:pt>
    <dgm:pt modelId="{0ADFB15D-DAD1-4A2B-AF7D-E65F5F23A2DC}" type="pres">
      <dgm:prSet presAssocID="{AB358038-CF56-4DE3-B927-31183228FF67}" presName="middleNode" presStyleCnt="0"/>
      <dgm:spPr/>
    </dgm:pt>
    <dgm:pt modelId="{E6977E33-8E25-465D-BB8D-6E8AC62FCD8D}" type="pres">
      <dgm:prSet presAssocID="{AB358038-CF56-4DE3-B927-31183228FF67}" presName="padding" presStyleLbl="node1" presStyleIdx="4" presStyleCnt="11"/>
      <dgm:spPr/>
    </dgm:pt>
    <dgm:pt modelId="{40E57805-EFD2-433C-A4B9-EC22EC5999C0}" type="pres">
      <dgm:prSet presAssocID="{AB358038-CF56-4DE3-B927-31183228FF67}" presName="shape" presStyleLbl="node1" presStyleIdx="5" presStyleCnt="11" custScaleX="96211" custScaleY="76591" custLinFactX="-100000" custLinFactNeighborX="-149222" custLinFactNeighborY="636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56586FA-3127-4C32-B453-AA5530E7A311}" type="pres">
      <dgm:prSet presAssocID="{A766E96C-66A6-461B-BED8-C982035A4E17}" presName="sibTrans" presStyleLbl="sibTrans2D1" presStyleIdx="5" presStyleCnt="10" custAng="1101157" custScaleX="119179" custScaleY="28343" custLinFactX="183762" custLinFactY="28827" custLinFactNeighborX="200000" custLinFactNeighborY="100000"/>
      <dgm:spPr/>
      <dgm:t>
        <a:bodyPr/>
        <a:lstStyle/>
        <a:p>
          <a:endParaRPr lang="es-CO"/>
        </a:p>
      </dgm:t>
    </dgm:pt>
    <dgm:pt modelId="{799332EB-23EB-415E-BE29-32F1BC0AAF33}" type="pres">
      <dgm:prSet presAssocID="{0E2024A7-32CB-4E0B-9D45-4D37B0CD1ED6}" presName="middleNode" presStyleCnt="0"/>
      <dgm:spPr/>
    </dgm:pt>
    <dgm:pt modelId="{9B256AC5-16A6-4DA3-97A8-69CB4F1BDF8C}" type="pres">
      <dgm:prSet presAssocID="{0E2024A7-32CB-4E0B-9D45-4D37B0CD1ED6}" presName="padding" presStyleLbl="node1" presStyleIdx="5" presStyleCnt="11"/>
      <dgm:spPr/>
    </dgm:pt>
    <dgm:pt modelId="{4D7B74F0-2A31-4802-94A2-35BADC26CD07}" type="pres">
      <dgm:prSet presAssocID="{0E2024A7-32CB-4E0B-9D45-4D37B0CD1ED6}" presName="shape" presStyleLbl="node1" presStyleIdx="6" presStyleCnt="11" custScaleX="56969" custScaleY="56969" custLinFactX="-138656" custLinFactNeighborX="-200000" custLinFactNeighborY="-3856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D6D510A-EFE0-4897-950A-04BCB597164B}" type="pres">
      <dgm:prSet presAssocID="{F813613E-314A-41B1-A93F-BB242A2E8586}" presName="sibTrans" presStyleLbl="sibTrans2D1" presStyleIdx="6" presStyleCnt="10" custAng="2916367" custScaleX="63023" custScaleY="29359" custLinFactX="-400000" custLinFactY="100000" custLinFactNeighborX="-421978" custLinFactNeighborY="199840"/>
      <dgm:spPr/>
      <dgm:t>
        <a:bodyPr/>
        <a:lstStyle/>
        <a:p>
          <a:endParaRPr lang="es-CO"/>
        </a:p>
      </dgm:t>
    </dgm:pt>
    <dgm:pt modelId="{BBF83365-1DCC-472D-B061-8DF59005B031}" type="pres">
      <dgm:prSet presAssocID="{7440BE95-3346-43E7-9DA9-2806C26FF41F}" presName="middleNode" presStyleCnt="0"/>
      <dgm:spPr/>
    </dgm:pt>
    <dgm:pt modelId="{238C27A4-7DA1-410C-AD17-EF91F5451098}" type="pres">
      <dgm:prSet presAssocID="{7440BE95-3346-43E7-9DA9-2806C26FF41F}" presName="padding" presStyleLbl="node1" presStyleIdx="6" presStyleCnt="11"/>
      <dgm:spPr/>
    </dgm:pt>
    <dgm:pt modelId="{4E884E32-E972-4C98-9A6F-F2369C9D4A8D}" type="pres">
      <dgm:prSet presAssocID="{7440BE95-3346-43E7-9DA9-2806C26FF41F}" presName="shape" presStyleLbl="node1" presStyleIdx="7" presStyleCnt="11" custLinFactX="63577" custLinFactNeighborX="100000" custLinFactNeighborY="-1558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439021A-A9E8-4D65-A63E-2B8EA780EBE2}" type="pres">
      <dgm:prSet presAssocID="{EBF59C93-AC88-49BD-B161-D3744ACD40A7}" presName="sibTrans" presStyleLbl="sibTrans2D1" presStyleIdx="7" presStyleCnt="10" custAng="12802614" custScaleY="18559" custLinFactX="-300000" custLinFactNeighborX="-389596" custLinFactNeighborY="92205"/>
      <dgm:spPr/>
      <dgm:t>
        <a:bodyPr/>
        <a:lstStyle/>
        <a:p>
          <a:endParaRPr lang="es-CO"/>
        </a:p>
      </dgm:t>
    </dgm:pt>
    <dgm:pt modelId="{2BE4F106-E18D-4EE2-B618-DC2C4FBD1CCC}" type="pres">
      <dgm:prSet presAssocID="{AF6EBEED-01D7-4CCD-87BF-A6CB1035DEA9}" presName="middleNode" presStyleCnt="0"/>
      <dgm:spPr/>
    </dgm:pt>
    <dgm:pt modelId="{A62D82AD-037B-4338-8529-9EEDBE763274}" type="pres">
      <dgm:prSet presAssocID="{AF6EBEED-01D7-4CCD-87BF-A6CB1035DEA9}" presName="padding" presStyleLbl="node1" presStyleIdx="7" presStyleCnt="11"/>
      <dgm:spPr/>
    </dgm:pt>
    <dgm:pt modelId="{3FBF185A-31A6-41B1-BD7B-170F4B083666}" type="pres">
      <dgm:prSet presAssocID="{AF6EBEED-01D7-4CCD-87BF-A6CB1035DEA9}" presName="shape" presStyleLbl="node1" presStyleIdx="8" presStyleCnt="11" custFlipHor="1" custScaleX="76591" custScaleY="41136" custLinFactX="-200000" custLinFactY="100000" custLinFactNeighborX="-216385" custLinFactNeighborY="14421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0037C49-08BE-459E-A486-A50633220E33}" type="pres">
      <dgm:prSet presAssocID="{43E4B38A-35A7-4F09-B2ED-CE7B96D887D1}" presName="sibTrans" presStyleLbl="sibTrans2D1" presStyleIdx="8" presStyleCnt="10" custAng="10551072" custScaleX="108949" custScaleY="73819" custLinFactX="-200000" custLinFactNeighborX="-236037" custLinFactNeighborY="-24677"/>
      <dgm:spPr/>
      <dgm:t>
        <a:bodyPr/>
        <a:lstStyle/>
        <a:p>
          <a:endParaRPr lang="es-CO"/>
        </a:p>
      </dgm:t>
    </dgm:pt>
    <dgm:pt modelId="{04D5CB45-59BE-4494-84CF-0C73DF3D0762}" type="pres">
      <dgm:prSet presAssocID="{5F81CEA8-F7E6-4370-8A4B-EE1DCCE1A671}" presName="middleNode" presStyleCnt="0"/>
      <dgm:spPr/>
    </dgm:pt>
    <dgm:pt modelId="{88D70578-9698-4B67-90A6-9E7D404300D2}" type="pres">
      <dgm:prSet presAssocID="{5F81CEA8-F7E6-4370-8A4B-EE1DCCE1A671}" presName="padding" presStyleLbl="node1" presStyleIdx="8" presStyleCnt="11"/>
      <dgm:spPr/>
    </dgm:pt>
    <dgm:pt modelId="{996E6971-DEE8-4CA5-A08F-A7BFEC7ABE42}" type="pres">
      <dgm:prSet presAssocID="{5F81CEA8-F7E6-4370-8A4B-EE1DCCE1A671}" presName="shape" presStyleLbl="node1" presStyleIdx="9" presStyleCnt="11" custScaleX="115833" custScaleY="107596" custLinFactX="-405020" custLinFactNeighborX="-500000" custLinFactNeighborY="636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CA5DAEF-D668-4174-863F-4ACCB4EE6C3B}" type="pres">
      <dgm:prSet presAssocID="{18F097CD-1022-4358-B873-AFA5E306CE9A}" presName="sibTrans" presStyleLbl="sibTrans2D1" presStyleIdx="9" presStyleCnt="10" custAng="869291" custFlipVert="1" custFlipHor="0" custScaleX="101572" custScaleY="38122" custLinFactX="100000" custLinFactY="-5410" custLinFactNeighborX="166376" custLinFactNeighborY="-100000"/>
      <dgm:spPr/>
      <dgm:t>
        <a:bodyPr/>
        <a:lstStyle/>
        <a:p>
          <a:endParaRPr lang="es-CO"/>
        </a:p>
      </dgm:t>
    </dgm:pt>
    <dgm:pt modelId="{0AE613A1-25D5-455A-8612-0412686975F2}" type="pres">
      <dgm:prSet presAssocID="{D21548E5-4335-4406-B015-3C560EADE63D}" presName="lastNode" presStyleLbl="node1" presStyleIdx="10" presStyleCnt="11" custScaleX="40884" custScaleY="36728" custLinFactX="-174441" custLinFactNeighborX="-200000" custLinFactNeighborY="-7083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A8C9C135-9FC9-4373-AD8E-999D29B7D81A}" type="presOf" srcId="{1CB211D9-3359-42C7-A4D0-1ED75A0745CD}" destId="{F7CCE6CE-8002-4B6E-93B8-5F869F4C811E}" srcOrd="0" destOrd="0" presId="urn:microsoft.com/office/officeart/2005/8/layout/bProcess2"/>
    <dgm:cxn modelId="{47B0B9B5-7795-4511-8D87-CF89233803D7}" srcId="{BFD3344A-85DF-43E1-914A-B8E42A5F05B2}" destId="{AF6EBEED-01D7-4CCD-87BF-A6CB1035DEA9}" srcOrd="8" destOrd="0" parTransId="{B4B4B0B7-F4A0-4986-BD2B-8B42E5A2C28F}" sibTransId="{43E4B38A-35A7-4F09-B2ED-CE7B96D887D1}"/>
    <dgm:cxn modelId="{C0E2C77B-BE06-4733-8A2A-E45167F5DEF0}" type="presOf" srcId="{F8B7E8BA-5EC3-4340-A10F-EB84C171D5DF}" destId="{ED888C7C-2A20-43AD-94B5-A5B6BECFF6B2}" srcOrd="0" destOrd="0" presId="urn:microsoft.com/office/officeart/2005/8/layout/bProcess2"/>
    <dgm:cxn modelId="{4F86F15E-A1EF-405E-97D6-0E0272B68C0F}" type="presOf" srcId="{5F81CEA8-F7E6-4370-8A4B-EE1DCCE1A671}" destId="{996E6971-DEE8-4CA5-A08F-A7BFEC7ABE42}" srcOrd="0" destOrd="0" presId="urn:microsoft.com/office/officeart/2005/8/layout/bProcess2"/>
    <dgm:cxn modelId="{1E98BB3E-3D04-403D-B065-91BF08A6D882}" type="presOf" srcId="{0E2024A7-32CB-4E0B-9D45-4D37B0CD1ED6}" destId="{4D7B74F0-2A31-4802-94A2-35BADC26CD07}" srcOrd="0" destOrd="0" presId="urn:microsoft.com/office/officeart/2005/8/layout/bProcess2"/>
    <dgm:cxn modelId="{9FF21282-87E8-4C7E-9A86-1388C291269E}" type="presOf" srcId="{991EF2FC-E0B0-4776-ADF2-C24EDF8BC174}" destId="{F267611A-8154-495B-9F00-F0800A9065B7}" srcOrd="0" destOrd="0" presId="urn:microsoft.com/office/officeart/2005/8/layout/bProcess2"/>
    <dgm:cxn modelId="{2320E31F-5372-438A-93B1-4C82D354A687}" srcId="{BFD3344A-85DF-43E1-914A-B8E42A5F05B2}" destId="{3D044FC4-0EA5-4F3D-B2F8-62D7DAA50D7F}" srcOrd="1" destOrd="0" parTransId="{6E32BAD1-B16E-4627-B6F5-AB7ADAAB5B82}" sibTransId="{C8DAA8E2-9471-4FA9-AD59-92A0DA0A12A6}"/>
    <dgm:cxn modelId="{7D20A8A1-5A8A-42C5-9DD1-CB2E29304EF9}" srcId="{BFD3344A-85DF-43E1-914A-B8E42A5F05B2}" destId="{D21548E5-4335-4406-B015-3C560EADE63D}" srcOrd="10" destOrd="0" parTransId="{522D397B-4FC7-4A94-BCF8-7B764078833D}" sibTransId="{FC7FD680-3D88-401C-8C85-3759CAD913E4}"/>
    <dgm:cxn modelId="{D6589F83-3004-49CD-859E-8B55A76F7C32}" type="presOf" srcId="{EBF59C93-AC88-49BD-B161-D3744ACD40A7}" destId="{5439021A-A9E8-4D65-A63E-2B8EA780EBE2}" srcOrd="0" destOrd="0" presId="urn:microsoft.com/office/officeart/2005/8/layout/bProcess2"/>
    <dgm:cxn modelId="{0FC672F5-4645-4BAF-AD36-D2A2E9AD2DBF}" srcId="{BFD3344A-85DF-43E1-914A-B8E42A5F05B2}" destId="{5F81CEA8-F7E6-4370-8A4B-EE1DCCE1A671}" srcOrd="9" destOrd="0" parTransId="{0EB68729-2505-432E-B0B9-08DA28358D8E}" sibTransId="{18F097CD-1022-4358-B873-AFA5E306CE9A}"/>
    <dgm:cxn modelId="{643DA928-A07A-4297-A925-9C9C327BA49C}" srcId="{BFD3344A-85DF-43E1-914A-B8E42A5F05B2}" destId="{991EF2FC-E0B0-4776-ADF2-C24EDF8BC174}" srcOrd="2" destOrd="0" parTransId="{9F764522-B595-4B38-974D-B529B5E2482F}" sibTransId="{F8B7E8BA-5EC3-4340-A10F-EB84C171D5DF}"/>
    <dgm:cxn modelId="{577B0D5B-6F50-4504-AD74-A77F1EAAA272}" type="presOf" srcId="{3D044FC4-0EA5-4F3D-B2F8-62D7DAA50D7F}" destId="{BB530F68-AF80-409A-9582-4FE6D97F4EA9}" srcOrd="0" destOrd="0" presId="urn:microsoft.com/office/officeart/2005/8/layout/bProcess2"/>
    <dgm:cxn modelId="{DB78E303-A107-46B1-8CF7-9EEE3102A827}" type="presOf" srcId="{FD97DA49-08F4-4FEE-A85D-D31639CBD142}" destId="{7896B977-FDDB-42C5-8D90-A4A367732D9B}" srcOrd="0" destOrd="0" presId="urn:microsoft.com/office/officeart/2005/8/layout/bProcess2"/>
    <dgm:cxn modelId="{62D06824-CC15-4C79-9516-E867B5A68767}" type="presOf" srcId="{BFD3344A-85DF-43E1-914A-B8E42A5F05B2}" destId="{01353003-836E-4596-A487-039BE4BBAF4E}" srcOrd="0" destOrd="0" presId="urn:microsoft.com/office/officeart/2005/8/layout/bProcess2"/>
    <dgm:cxn modelId="{81521169-9E1B-4DCA-A695-20AA6F617132}" srcId="{BFD3344A-85DF-43E1-914A-B8E42A5F05B2}" destId="{918F946B-0C5F-44CF-B6FB-B96DCC592B70}" srcOrd="3" destOrd="0" parTransId="{37FAAAB7-2A26-476E-B8DD-D7D6D084A7C7}" sibTransId="{1CB211D9-3359-42C7-A4D0-1ED75A0745CD}"/>
    <dgm:cxn modelId="{36765909-795A-4CDD-8511-6203EC369094}" type="presOf" srcId="{43E4B38A-35A7-4F09-B2ED-CE7B96D887D1}" destId="{90037C49-08BE-459E-A486-A50633220E33}" srcOrd="0" destOrd="0" presId="urn:microsoft.com/office/officeart/2005/8/layout/bProcess2"/>
    <dgm:cxn modelId="{C97E5CA9-02A9-48AC-82F0-73AA52622E31}" srcId="{BFD3344A-85DF-43E1-914A-B8E42A5F05B2}" destId="{7440BE95-3346-43E7-9DA9-2806C26FF41F}" srcOrd="7" destOrd="0" parTransId="{201747F0-38BE-4127-9139-6C453379CF93}" sibTransId="{EBF59C93-AC88-49BD-B161-D3744ACD40A7}"/>
    <dgm:cxn modelId="{DD3BA305-8CFB-4A55-8B0D-506B9087C7FC}" srcId="{BFD3344A-85DF-43E1-914A-B8E42A5F05B2}" destId="{0E2024A7-32CB-4E0B-9D45-4D37B0CD1ED6}" srcOrd="6" destOrd="0" parTransId="{AA6F247E-1DD9-4C63-A192-221F8E1A0993}" sibTransId="{F813613E-314A-41B1-A93F-BB242A2E8586}"/>
    <dgm:cxn modelId="{2081E41B-93EA-404E-B9B6-B869E4EBB81F}" type="presOf" srcId="{F813613E-314A-41B1-A93F-BB242A2E8586}" destId="{7D6D510A-EFE0-4897-950A-04BCB597164B}" srcOrd="0" destOrd="0" presId="urn:microsoft.com/office/officeart/2005/8/layout/bProcess2"/>
    <dgm:cxn modelId="{13382933-78CA-4134-806C-0B5006DFF677}" type="presOf" srcId="{C8DAA8E2-9471-4FA9-AD59-92A0DA0A12A6}" destId="{AC205223-CE43-4669-B462-C0055E127C3E}" srcOrd="0" destOrd="0" presId="urn:microsoft.com/office/officeart/2005/8/layout/bProcess2"/>
    <dgm:cxn modelId="{AA246EDC-7448-4225-99C4-FEEDBEEC8AF4}" type="presOf" srcId="{18F097CD-1022-4358-B873-AFA5E306CE9A}" destId="{6CA5DAEF-D668-4174-863F-4ACCB4EE6C3B}" srcOrd="0" destOrd="0" presId="urn:microsoft.com/office/officeart/2005/8/layout/bProcess2"/>
    <dgm:cxn modelId="{0AE8E3B6-58C4-4D99-B026-62A62C86ADF9}" type="presOf" srcId="{EBDF54B2-23FF-4A43-A171-E8245B1DDFB7}" destId="{760E35A3-EE6D-4703-BC3B-C689DDBF2521}" srcOrd="0" destOrd="0" presId="urn:microsoft.com/office/officeart/2005/8/layout/bProcess2"/>
    <dgm:cxn modelId="{28B7F28F-C5C3-4225-9CF4-44805D4DDB2F}" type="presOf" srcId="{AF6EBEED-01D7-4CCD-87BF-A6CB1035DEA9}" destId="{3FBF185A-31A6-41B1-BD7B-170F4B083666}" srcOrd="0" destOrd="0" presId="urn:microsoft.com/office/officeart/2005/8/layout/bProcess2"/>
    <dgm:cxn modelId="{64844168-36AB-4364-B8F5-1D106CFB3975}" type="presOf" srcId="{918F946B-0C5F-44CF-B6FB-B96DCC592B70}" destId="{502CD569-FDC1-40F1-9E1E-557380D970F5}" srcOrd="0" destOrd="0" presId="urn:microsoft.com/office/officeart/2005/8/layout/bProcess2"/>
    <dgm:cxn modelId="{F62EC1A1-FE9A-44A3-B468-0B6D4E42397F}" type="presOf" srcId="{7440BE95-3346-43E7-9DA9-2806C26FF41F}" destId="{4E884E32-E972-4C98-9A6F-F2369C9D4A8D}" srcOrd="0" destOrd="0" presId="urn:microsoft.com/office/officeart/2005/8/layout/bProcess2"/>
    <dgm:cxn modelId="{9AB58EBC-A790-4354-977C-41A90C0666ED}" srcId="{BFD3344A-85DF-43E1-914A-B8E42A5F05B2}" destId="{71DE47EA-5B1F-4F63-967C-5204F2320606}" srcOrd="4" destOrd="0" parTransId="{8ECE2849-4C81-4128-9B3F-1FF1EA65E1F9}" sibTransId="{FD97DA49-08F4-4FEE-A85D-D31639CBD142}"/>
    <dgm:cxn modelId="{4773F465-61E6-430A-9736-EBBFB2B76ABC}" type="presOf" srcId="{AB358038-CF56-4DE3-B927-31183228FF67}" destId="{40E57805-EFD2-433C-A4B9-EC22EC5999C0}" srcOrd="0" destOrd="0" presId="urn:microsoft.com/office/officeart/2005/8/layout/bProcess2"/>
    <dgm:cxn modelId="{08097016-1CFF-4A10-B7A0-385BC226A2AD}" srcId="{BFD3344A-85DF-43E1-914A-B8E42A5F05B2}" destId="{AB358038-CF56-4DE3-B927-31183228FF67}" srcOrd="5" destOrd="0" parTransId="{29D8EB6B-5BFB-4F1C-8CD5-BA3EB0021654}" sibTransId="{A766E96C-66A6-461B-BED8-C982035A4E17}"/>
    <dgm:cxn modelId="{AA3E49E8-9342-4AC2-AB2A-805ED1E917B6}" type="presOf" srcId="{A766E96C-66A6-461B-BED8-C982035A4E17}" destId="{956586FA-3127-4C32-B453-AA5530E7A311}" srcOrd="0" destOrd="0" presId="urn:microsoft.com/office/officeart/2005/8/layout/bProcess2"/>
    <dgm:cxn modelId="{93E20B89-785A-4C62-BA68-35967343FBA2}" type="presOf" srcId="{DE1F6118-E52A-4E35-9F50-AE9657080574}" destId="{B97D92DA-2F59-4BE6-A1D7-3ABD36BF7B39}" srcOrd="0" destOrd="0" presId="urn:microsoft.com/office/officeart/2005/8/layout/bProcess2"/>
    <dgm:cxn modelId="{8FCFC2FA-B139-4E18-BEF4-F9B73693963A}" srcId="{BFD3344A-85DF-43E1-914A-B8E42A5F05B2}" destId="{DE1F6118-E52A-4E35-9F50-AE9657080574}" srcOrd="0" destOrd="0" parTransId="{6CE5DD54-4B5C-497C-BB39-197F8887F93E}" sibTransId="{EBDF54B2-23FF-4A43-A171-E8245B1DDFB7}"/>
    <dgm:cxn modelId="{4E0E5DA1-1329-4444-B834-9EA1C40F7298}" type="presOf" srcId="{D21548E5-4335-4406-B015-3C560EADE63D}" destId="{0AE613A1-25D5-455A-8612-0412686975F2}" srcOrd="0" destOrd="0" presId="urn:microsoft.com/office/officeart/2005/8/layout/bProcess2"/>
    <dgm:cxn modelId="{6ADEAE7D-E6C5-475E-88E6-E414FC8B7F0D}" type="presOf" srcId="{71DE47EA-5B1F-4F63-967C-5204F2320606}" destId="{0F30EEF8-6A2C-411C-A55F-B7136CE5D049}" srcOrd="0" destOrd="0" presId="urn:microsoft.com/office/officeart/2005/8/layout/bProcess2"/>
    <dgm:cxn modelId="{D395C8C5-A675-4769-B04F-E086F1CD45E0}" type="presParOf" srcId="{01353003-836E-4596-A487-039BE4BBAF4E}" destId="{B97D92DA-2F59-4BE6-A1D7-3ABD36BF7B39}" srcOrd="0" destOrd="0" presId="urn:microsoft.com/office/officeart/2005/8/layout/bProcess2"/>
    <dgm:cxn modelId="{E275D7C3-0AB2-431D-91B7-AA053F93B0F5}" type="presParOf" srcId="{01353003-836E-4596-A487-039BE4BBAF4E}" destId="{760E35A3-EE6D-4703-BC3B-C689DDBF2521}" srcOrd="1" destOrd="0" presId="urn:microsoft.com/office/officeart/2005/8/layout/bProcess2"/>
    <dgm:cxn modelId="{8ECD81DF-B771-4CFA-8F5A-6CCCC4E6FB6F}" type="presParOf" srcId="{01353003-836E-4596-A487-039BE4BBAF4E}" destId="{D85149C0-02F5-4EFF-AB09-85CE0C7E973D}" srcOrd="2" destOrd="0" presId="urn:microsoft.com/office/officeart/2005/8/layout/bProcess2"/>
    <dgm:cxn modelId="{6AF09F02-A824-479C-8E3F-16E27BFE8B4B}" type="presParOf" srcId="{D85149C0-02F5-4EFF-AB09-85CE0C7E973D}" destId="{09D18390-DC20-418F-8E44-556A731D87C3}" srcOrd="0" destOrd="0" presId="urn:microsoft.com/office/officeart/2005/8/layout/bProcess2"/>
    <dgm:cxn modelId="{6BFC43C4-230F-48F7-8CFF-3D8E9BC727DC}" type="presParOf" srcId="{D85149C0-02F5-4EFF-AB09-85CE0C7E973D}" destId="{BB530F68-AF80-409A-9582-4FE6D97F4EA9}" srcOrd="1" destOrd="0" presId="urn:microsoft.com/office/officeart/2005/8/layout/bProcess2"/>
    <dgm:cxn modelId="{A6BB273A-E08F-4884-B898-1AD362C54AF8}" type="presParOf" srcId="{01353003-836E-4596-A487-039BE4BBAF4E}" destId="{AC205223-CE43-4669-B462-C0055E127C3E}" srcOrd="3" destOrd="0" presId="urn:microsoft.com/office/officeart/2005/8/layout/bProcess2"/>
    <dgm:cxn modelId="{6C70A870-DC71-4B90-AB77-6CE3D739CC43}" type="presParOf" srcId="{01353003-836E-4596-A487-039BE4BBAF4E}" destId="{E292D3E4-7394-4E19-B846-26301DA1921E}" srcOrd="4" destOrd="0" presId="urn:microsoft.com/office/officeart/2005/8/layout/bProcess2"/>
    <dgm:cxn modelId="{C1057956-44B9-41AE-8917-DE51D0F98E8A}" type="presParOf" srcId="{E292D3E4-7394-4E19-B846-26301DA1921E}" destId="{4EB93B41-5E60-4876-9EF0-BC06E7BAF9BA}" srcOrd="0" destOrd="0" presId="urn:microsoft.com/office/officeart/2005/8/layout/bProcess2"/>
    <dgm:cxn modelId="{08C59412-A65C-4844-94C4-E2D1F86C165B}" type="presParOf" srcId="{E292D3E4-7394-4E19-B846-26301DA1921E}" destId="{F267611A-8154-495B-9F00-F0800A9065B7}" srcOrd="1" destOrd="0" presId="urn:microsoft.com/office/officeart/2005/8/layout/bProcess2"/>
    <dgm:cxn modelId="{370EF2EE-2AA3-4BCB-98A6-CE72417CF24A}" type="presParOf" srcId="{01353003-836E-4596-A487-039BE4BBAF4E}" destId="{ED888C7C-2A20-43AD-94B5-A5B6BECFF6B2}" srcOrd="5" destOrd="0" presId="urn:microsoft.com/office/officeart/2005/8/layout/bProcess2"/>
    <dgm:cxn modelId="{ABB7DDF7-34D2-454B-B295-1B4BF3C1B3AA}" type="presParOf" srcId="{01353003-836E-4596-A487-039BE4BBAF4E}" destId="{400A1CE0-E365-449D-84A6-AB6A24D60EFF}" srcOrd="6" destOrd="0" presId="urn:microsoft.com/office/officeart/2005/8/layout/bProcess2"/>
    <dgm:cxn modelId="{B92CC2DD-882D-4279-B5F8-829476BF0960}" type="presParOf" srcId="{400A1CE0-E365-449D-84A6-AB6A24D60EFF}" destId="{3149864D-FD86-4A23-9E8B-FD2D505E90BC}" srcOrd="0" destOrd="0" presId="urn:microsoft.com/office/officeart/2005/8/layout/bProcess2"/>
    <dgm:cxn modelId="{6CE9150F-B27A-4CBC-A511-3BF3EC4E06D4}" type="presParOf" srcId="{400A1CE0-E365-449D-84A6-AB6A24D60EFF}" destId="{502CD569-FDC1-40F1-9E1E-557380D970F5}" srcOrd="1" destOrd="0" presId="urn:microsoft.com/office/officeart/2005/8/layout/bProcess2"/>
    <dgm:cxn modelId="{4A31A9EC-CE60-4FE7-8204-1C6AD3C41A50}" type="presParOf" srcId="{01353003-836E-4596-A487-039BE4BBAF4E}" destId="{F7CCE6CE-8002-4B6E-93B8-5F869F4C811E}" srcOrd="7" destOrd="0" presId="urn:microsoft.com/office/officeart/2005/8/layout/bProcess2"/>
    <dgm:cxn modelId="{713EB233-6E89-4A41-B937-7806B3F5AD51}" type="presParOf" srcId="{01353003-836E-4596-A487-039BE4BBAF4E}" destId="{E3860B49-F16A-42B9-B89F-3A694E89AA32}" srcOrd="8" destOrd="0" presId="urn:microsoft.com/office/officeart/2005/8/layout/bProcess2"/>
    <dgm:cxn modelId="{3A83839A-5B1C-42A3-8059-9420B316A8C3}" type="presParOf" srcId="{E3860B49-F16A-42B9-B89F-3A694E89AA32}" destId="{26937F5F-82B2-4C76-834E-B4F264995BB3}" srcOrd="0" destOrd="0" presId="urn:microsoft.com/office/officeart/2005/8/layout/bProcess2"/>
    <dgm:cxn modelId="{09CCDA36-7CD1-425E-9E69-97A38B0721A5}" type="presParOf" srcId="{E3860B49-F16A-42B9-B89F-3A694E89AA32}" destId="{0F30EEF8-6A2C-411C-A55F-B7136CE5D049}" srcOrd="1" destOrd="0" presId="urn:microsoft.com/office/officeart/2005/8/layout/bProcess2"/>
    <dgm:cxn modelId="{E9A5FA5C-3F1C-46E1-8C91-714BA4A5ACD6}" type="presParOf" srcId="{01353003-836E-4596-A487-039BE4BBAF4E}" destId="{7896B977-FDDB-42C5-8D90-A4A367732D9B}" srcOrd="9" destOrd="0" presId="urn:microsoft.com/office/officeart/2005/8/layout/bProcess2"/>
    <dgm:cxn modelId="{CD189F29-B000-42C1-A8DA-6A432A3A9332}" type="presParOf" srcId="{01353003-836E-4596-A487-039BE4BBAF4E}" destId="{0ADFB15D-DAD1-4A2B-AF7D-E65F5F23A2DC}" srcOrd="10" destOrd="0" presId="urn:microsoft.com/office/officeart/2005/8/layout/bProcess2"/>
    <dgm:cxn modelId="{0CABF810-2C1C-4295-8728-6B55C71A756A}" type="presParOf" srcId="{0ADFB15D-DAD1-4A2B-AF7D-E65F5F23A2DC}" destId="{E6977E33-8E25-465D-BB8D-6E8AC62FCD8D}" srcOrd="0" destOrd="0" presId="urn:microsoft.com/office/officeart/2005/8/layout/bProcess2"/>
    <dgm:cxn modelId="{E122A0C0-3FC7-4875-9EFC-1E50569915FF}" type="presParOf" srcId="{0ADFB15D-DAD1-4A2B-AF7D-E65F5F23A2DC}" destId="{40E57805-EFD2-433C-A4B9-EC22EC5999C0}" srcOrd="1" destOrd="0" presId="urn:microsoft.com/office/officeart/2005/8/layout/bProcess2"/>
    <dgm:cxn modelId="{6B789353-1A08-4009-B30A-D6F4E36555EA}" type="presParOf" srcId="{01353003-836E-4596-A487-039BE4BBAF4E}" destId="{956586FA-3127-4C32-B453-AA5530E7A311}" srcOrd="11" destOrd="0" presId="urn:microsoft.com/office/officeart/2005/8/layout/bProcess2"/>
    <dgm:cxn modelId="{40188D00-1DD7-4AF7-BBA3-67C0904A0E49}" type="presParOf" srcId="{01353003-836E-4596-A487-039BE4BBAF4E}" destId="{799332EB-23EB-415E-BE29-32F1BC0AAF33}" srcOrd="12" destOrd="0" presId="urn:microsoft.com/office/officeart/2005/8/layout/bProcess2"/>
    <dgm:cxn modelId="{E41F8D8E-5B48-431C-86DE-309A7F2E334D}" type="presParOf" srcId="{799332EB-23EB-415E-BE29-32F1BC0AAF33}" destId="{9B256AC5-16A6-4DA3-97A8-69CB4F1BDF8C}" srcOrd="0" destOrd="0" presId="urn:microsoft.com/office/officeart/2005/8/layout/bProcess2"/>
    <dgm:cxn modelId="{64859821-1000-4A87-A3DE-4AD0268478B0}" type="presParOf" srcId="{799332EB-23EB-415E-BE29-32F1BC0AAF33}" destId="{4D7B74F0-2A31-4802-94A2-35BADC26CD07}" srcOrd="1" destOrd="0" presId="urn:microsoft.com/office/officeart/2005/8/layout/bProcess2"/>
    <dgm:cxn modelId="{4C342005-B7D5-407D-8E7E-F5AAE79960DD}" type="presParOf" srcId="{01353003-836E-4596-A487-039BE4BBAF4E}" destId="{7D6D510A-EFE0-4897-950A-04BCB597164B}" srcOrd="13" destOrd="0" presId="urn:microsoft.com/office/officeart/2005/8/layout/bProcess2"/>
    <dgm:cxn modelId="{80D1262C-00DB-4ACB-983B-D58198E96EA7}" type="presParOf" srcId="{01353003-836E-4596-A487-039BE4BBAF4E}" destId="{BBF83365-1DCC-472D-B061-8DF59005B031}" srcOrd="14" destOrd="0" presId="urn:microsoft.com/office/officeart/2005/8/layout/bProcess2"/>
    <dgm:cxn modelId="{6FC7E892-A5E3-418E-B90F-CBCCA106573F}" type="presParOf" srcId="{BBF83365-1DCC-472D-B061-8DF59005B031}" destId="{238C27A4-7DA1-410C-AD17-EF91F5451098}" srcOrd="0" destOrd="0" presId="urn:microsoft.com/office/officeart/2005/8/layout/bProcess2"/>
    <dgm:cxn modelId="{018B26E4-E8F5-449D-82E0-9C67EECA9559}" type="presParOf" srcId="{BBF83365-1DCC-472D-B061-8DF59005B031}" destId="{4E884E32-E972-4C98-9A6F-F2369C9D4A8D}" srcOrd="1" destOrd="0" presId="urn:microsoft.com/office/officeart/2005/8/layout/bProcess2"/>
    <dgm:cxn modelId="{51B8B424-1C5A-4B88-A5DF-00B7017B3C47}" type="presParOf" srcId="{01353003-836E-4596-A487-039BE4BBAF4E}" destId="{5439021A-A9E8-4D65-A63E-2B8EA780EBE2}" srcOrd="15" destOrd="0" presId="urn:microsoft.com/office/officeart/2005/8/layout/bProcess2"/>
    <dgm:cxn modelId="{BFEEE6BF-605C-483B-90C5-B8858ED5FA6C}" type="presParOf" srcId="{01353003-836E-4596-A487-039BE4BBAF4E}" destId="{2BE4F106-E18D-4EE2-B618-DC2C4FBD1CCC}" srcOrd="16" destOrd="0" presId="urn:microsoft.com/office/officeart/2005/8/layout/bProcess2"/>
    <dgm:cxn modelId="{C1B16D28-7906-4849-BDC4-F9BCCED45209}" type="presParOf" srcId="{2BE4F106-E18D-4EE2-B618-DC2C4FBD1CCC}" destId="{A62D82AD-037B-4338-8529-9EEDBE763274}" srcOrd="0" destOrd="0" presId="urn:microsoft.com/office/officeart/2005/8/layout/bProcess2"/>
    <dgm:cxn modelId="{8F7E5DCA-7ED8-468B-B859-D5A0AB6C7ACA}" type="presParOf" srcId="{2BE4F106-E18D-4EE2-B618-DC2C4FBD1CCC}" destId="{3FBF185A-31A6-41B1-BD7B-170F4B083666}" srcOrd="1" destOrd="0" presId="urn:microsoft.com/office/officeart/2005/8/layout/bProcess2"/>
    <dgm:cxn modelId="{47EC2F5B-4730-4F63-A385-26EC689E149D}" type="presParOf" srcId="{01353003-836E-4596-A487-039BE4BBAF4E}" destId="{90037C49-08BE-459E-A486-A50633220E33}" srcOrd="17" destOrd="0" presId="urn:microsoft.com/office/officeart/2005/8/layout/bProcess2"/>
    <dgm:cxn modelId="{259957A1-C33F-4B75-8812-B8EB302E2EE3}" type="presParOf" srcId="{01353003-836E-4596-A487-039BE4BBAF4E}" destId="{04D5CB45-59BE-4494-84CF-0C73DF3D0762}" srcOrd="18" destOrd="0" presId="urn:microsoft.com/office/officeart/2005/8/layout/bProcess2"/>
    <dgm:cxn modelId="{29270E38-4C76-4E55-9622-BE3719915147}" type="presParOf" srcId="{04D5CB45-59BE-4494-84CF-0C73DF3D0762}" destId="{88D70578-9698-4B67-90A6-9E7D404300D2}" srcOrd="0" destOrd="0" presId="urn:microsoft.com/office/officeart/2005/8/layout/bProcess2"/>
    <dgm:cxn modelId="{337EF74D-E13C-48E3-8DBC-23137E1B8277}" type="presParOf" srcId="{04D5CB45-59BE-4494-84CF-0C73DF3D0762}" destId="{996E6971-DEE8-4CA5-A08F-A7BFEC7ABE42}" srcOrd="1" destOrd="0" presId="urn:microsoft.com/office/officeart/2005/8/layout/bProcess2"/>
    <dgm:cxn modelId="{562F9BA1-89B7-4BCD-9BF3-13D3A9D3DC77}" type="presParOf" srcId="{01353003-836E-4596-A487-039BE4BBAF4E}" destId="{6CA5DAEF-D668-4174-863F-4ACCB4EE6C3B}" srcOrd="19" destOrd="0" presId="urn:microsoft.com/office/officeart/2005/8/layout/bProcess2"/>
    <dgm:cxn modelId="{1FF85B63-B70D-46F8-880C-C496CFFBBE74}" type="presParOf" srcId="{01353003-836E-4596-A487-039BE4BBAF4E}" destId="{0AE613A1-25D5-455A-8612-0412686975F2}" srcOrd="2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D3344A-85DF-43E1-914A-B8E42A5F05B2}" type="doc">
      <dgm:prSet loTypeId="urn:microsoft.com/office/officeart/2005/8/layout/bProcess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E1F6118-E52A-4E35-9F50-AE9657080574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sz="1100" dirty="0" smtClean="0"/>
            <a:t>COMPRAS</a:t>
          </a:r>
          <a:r>
            <a:rPr lang="es-CO" sz="900" dirty="0" smtClean="0"/>
            <a:t> </a:t>
          </a:r>
          <a:endParaRPr lang="es-CO" sz="900" dirty="0"/>
        </a:p>
      </dgm:t>
    </dgm:pt>
    <dgm:pt modelId="{6CE5DD54-4B5C-497C-BB39-197F8887F93E}" type="parTrans" cxnId="{8FCFC2FA-B139-4E18-BEF4-F9B73693963A}">
      <dgm:prSet/>
      <dgm:spPr/>
      <dgm:t>
        <a:bodyPr/>
        <a:lstStyle/>
        <a:p>
          <a:endParaRPr lang="es-CO"/>
        </a:p>
      </dgm:t>
    </dgm:pt>
    <dgm:pt modelId="{EBDF54B2-23FF-4A43-A171-E8245B1DDFB7}" type="sibTrans" cxnId="{8FCFC2FA-B139-4E18-BEF4-F9B73693963A}">
      <dgm:prSet/>
      <dgm:spPr/>
      <dgm:t>
        <a:bodyPr/>
        <a:lstStyle/>
        <a:p>
          <a:endParaRPr lang="es-CO"/>
        </a:p>
      </dgm:t>
    </dgm:pt>
    <dgm:pt modelId="{3D044FC4-0EA5-4F3D-B2F8-62D7DAA50D7F}">
      <dgm:prSet phldrT="[Texto]" custT="1"/>
      <dgm:spPr/>
      <dgm:t>
        <a:bodyPr/>
        <a:lstStyle/>
        <a:p>
          <a:r>
            <a:rPr lang="es-CO" sz="1100" dirty="0" smtClean="0"/>
            <a:t>REQUISICION</a:t>
          </a:r>
        </a:p>
        <a:p>
          <a:r>
            <a:rPr lang="es-CO" sz="1100" dirty="0" smtClean="0"/>
            <a:t>necesito</a:t>
          </a:r>
        </a:p>
      </dgm:t>
    </dgm:pt>
    <dgm:pt modelId="{6E32BAD1-B16E-4627-B6F5-AB7ADAAB5B82}" type="parTrans" cxnId="{2320E31F-5372-438A-93B1-4C82D354A687}">
      <dgm:prSet/>
      <dgm:spPr/>
      <dgm:t>
        <a:bodyPr/>
        <a:lstStyle/>
        <a:p>
          <a:endParaRPr lang="es-CO"/>
        </a:p>
      </dgm:t>
    </dgm:pt>
    <dgm:pt modelId="{C8DAA8E2-9471-4FA9-AD59-92A0DA0A12A6}" type="sibTrans" cxnId="{2320E31F-5372-438A-93B1-4C82D354A687}">
      <dgm:prSet/>
      <dgm:spPr/>
      <dgm:t>
        <a:bodyPr/>
        <a:lstStyle/>
        <a:p>
          <a:endParaRPr lang="es-CO"/>
        </a:p>
      </dgm:t>
    </dgm:pt>
    <dgm:pt modelId="{991EF2FC-E0B0-4776-ADF2-C24EDF8BC174}">
      <dgm:prSet phldrT="[Texto]" custT="1"/>
      <dgm:spPr/>
      <dgm:t>
        <a:bodyPr/>
        <a:lstStyle/>
        <a:p>
          <a:r>
            <a:rPr lang="es-CO" sz="1100" dirty="0" smtClean="0"/>
            <a:t>COTIZACION</a:t>
          </a:r>
        </a:p>
        <a:p>
          <a:r>
            <a:rPr lang="es-CO" sz="1100" dirty="0" smtClean="0"/>
            <a:t>Cuanto Vale</a:t>
          </a:r>
          <a:endParaRPr lang="es-CO" sz="1100" dirty="0"/>
        </a:p>
      </dgm:t>
    </dgm:pt>
    <dgm:pt modelId="{9F764522-B595-4B38-974D-B529B5E2482F}" type="parTrans" cxnId="{643DA928-A07A-4297-A925-9C9C327BA49C}">
      <dgm:prSet/>
      <dgm:spPr/>
      <dgm:t>
        <a:bodyPr/>
        <a:lstStyle/>
        <a:p>
          <a:endParaRPr lang="es-CO"/>
        </a:p>
      </dgm:t>
    </dgm:pt>
    <dgm:pt modelId="{F8B7E8BA-5EC3-4340-A10F-EB84C171D5DF}" type="sibTrans" cxnId="{643DA928-A07A-4297-A925-9C9C327BA49C}">
      <dgm:prSet/>
      <dgm:spPr/>
      <dgm:t>
        <a:bodyPr/>
        <a:lstStyle/>
        <a:p>
          <a:endParaRPr lang="es-CO"/>
        </a:p>
      </dgm:t>
    </dgm:pt>
    <dgm:pt modelId="{918F946B-0C5F-44CF-B6FB-B96DCC592B70}">
      <dgm:prSet phldrT="[Texto]" custT="1"/>
      <dgm:spPr/>
      <dgm:t>
        <a:bodyPr/>
        <a:lstStyle/>
        <a:p>
          <a:r>
            <a:rPr lang="es-CO" sz="1100" dirty="0" smtClean="0"/>
            <a:t>Ord. CCOMPRA</a:t>
          </a:r>
        </a:p>
        <a:p>
          <a:r>
            <a:rPr lang="es-CO" sz="1100" dirty="0" smtClean="0"/>
            <a:t>Decisión de compra</a:t>
          </a:r>
          <a:endParaRPr lang="es-CO" sz="1100" dirty="0"/>
        </a:p>
      </dgm:t>
    </dgm:pt>
    <dgm:pt modelId="{37FAAAB7-2A26-476E-B8DD-D7D6D084A7C7}" type="parTrans" cxnId="{81521169-9E1B-4DCA-A695-20AA6F617132}">
      <dgm:prSet/>
      <dgm:spPr/>
      <dgm:t>
        <a:bodyPr/>
        <a:lstStyle/>
        <a:p>
          <a:endParaRPr lang="es-CO"/>
        </a:p>
      </dgm:t>
    </dgm:pt>
    <dgm:pt modelId="{1CB211D9-3359-42C7-A4D0-1ED75A0745CD}" type="sibTrans" cxnId="{81521169-9E1B-4DCA-A695-20AA6F617132}">
      <dgm:prSet/>
      <dgm:spPr/>
      <dgm:t>
        <a:bodyPr/>
        <a:lstStyle/>
        <a:p>
          <a:endParaRPr lang="es-CO"/>
        </a:p>
      </dgm:t>
    </dgm:pt>
    <dgm:pt modelId="{71DE47EA-5B1F-4F63-967C-5204F2320606}">
      <dgm:prSet phldrT="[Texto]" custT="1"/>
      <dgm:spPr/>
      <dgm:t>
        <a:bodyPr/>
        <a:lstStyle/>
        <a:p>
          <a:r>
            <a:rPr lang="es-CO" sz="1000" dirty="0" smtClean="0"/>
            <a:t>E. </a:t>
          </a:r>
          <a:r>
            <a:rPr lang="es-CO" sz="800" dirty="0" smtClean="0"/>
            <a:t>ALMACEN</a:t>
          </a:r>
          <a:endParaRPr lang="es-CO" sz="800" dirty="0"/>
        </a:p>
      </dgm:t>
    </dgm:pt>
    <dgm:pt modelId="{8ECE2849-4C81-4128-9B3F-1FF1EA65E1F9}" type="parTrans" cxnId="{9AB58EBC-A790-4354-977C-41A90C0666ED}">
      <dgm:prSet/>
      <dgm:spPr/>
      <dgm:t>
        <a:bodyPr/>
        <a:lstStyle/>
        <a:p>
          <a:endParaRPr lang="es-CO"/>
        </a:p>
      </dgm:t>
    </dgm:pt>
    <dgm:pt modelId="{FD97DA49-08F4-4FEE-A85D-D31639CBD142}" type="sibTrans" cxnId="{9AB58EBC-A790-4354-977C-41A90C0666ED}">
      <dgm:prSet/>
      <dgm:spPr/>
      <dgm:t>
        <a:bodyPr/>
        <a:lstStyle/>
        <a:p>
          <a:endParaRPr lang="es-CO"/>
        </a:p>
      </dgm:t>
    </dgm:pt>
    <dgm:pt modelId="{AB358038-CF56-4DE3-B927-31183228FF67}">
      <dgm:prSet phldrT="[Texto]" custT="1"/>
      <dgm:spPr/>
      <dgm:t>
        <a:bodyPr/>
        <a:lstStyle/>
        <a:p>
          <a:r>
            <a:rPr lang="es-CO" sz="1100" dirty="0" smtClean="0"/>
            <a:t>FAC. COMPRA</a:t>
          </a:r>
          <a:endParaRPr lang="es-CO" sz="1100" dirty="0"/>
        </a:p>
      </dgm:t>
    </dgm:pt>
    <dgm:pt modelId="{29D8EB6B-5BFB-4F1C-8CD5-BA3EB0021654}" type="parTrans" cxnId="{08097016-1CFF-4A10-B7A0-385BC226A2AD}">
      <dgm:prSet/>
      <dgm:spPr/>
      <dgm:t>
        <a:bodyPr/>
        <a:lstStyle/>
        <a:p>
          <a:endParaRPr lang="es-CO"/>
        </a:p>
      </dgm:t>
    </dgm:pt>
    <dgm:pt modelId="{A766E96C-66A6-461B-BED8-C982035A4E17}" type="sibTrans" cxnId="{08097016-1CFF-4A10-B7A0-385BC226A2AD}">
      <dgm:prSet/>
      <dgm:spPr/>
      <dgm:t>
        <a:bodyPr/>
        <a:lstStyle/>
        <a:p>
          <a:endParaRPr lang="es-CO"/>
        </a:p>
      </dgm:t>
    </dgm:pt>
    <dgm:pt modelId="{0E2024A7-32CB-4E0B-9D45-4D37B0CD1ED6}">
      <dgm:prSet phldrT="[Texto]"/>
      <dgm:spPr/>
      <dgm:t>
        <a:bodyPr/>
        <a:lstStyle/>
        <a:p>
          <a:r>
            <a:rPr lang="es-CO" dirty="0" smtClean="0"/>
            <a:t>2205 PROVEED</a:t>
          </a:r>
          <a:endParaRPr lang="es-CO" dirty="0"/>
        </a:p>
      </dgm:t>
    </dgm:pt>
    <dgm:pt modelId="{AA6F247E-1DD9-4C63-A192-221F8E1A0993}" type="parTrans" cxnId="{DD3BA305-8CFB-4A55-8B0D-506B9087C7FC}">
      <dgm:prSet/>
      <dgm:spPr/>
      <dgm:t>
        <a:bodyPr/>
        <a:lstStyle/>
        <a:p>
          <a:endParaRPr lang="es-CO"/>
        </a:p>
      </dgm:t>
    </dgm:pt>
    <dgm:pt modelId="{F813613E-314A-41B1-A93F-BB242A2E8586}" type="sibTrans" cxnId="{DD3BA305-8CFB-4A55-8B0D-506B9087C7FC}">
      <dgm:prSet/>
      <dgm:spPr/>
      <dgm:t>
        <a:bodyPr/>
        <a:lstStyle/>
        <a:p>
          <a:endParaRPr lang="es-CO"/>
        </a:p>
      </dgm:t>
    </dgm:pt>
    <dgm:pt modelId="{7440BE95-3346-43E7-9DA9-2806C26FF41F}">
      <dgm:prSet phldrT="[Texto]" custT="1"/>
      <dgm:spPr/>
      <dgm:t>
        <a:bodyPr/>
        <a:lstStyle/>
        <a:p>
          <a:r>
            <a:rPr lang="es-CO" sz="1100" dirty="0" smtClean="0"/>
            <a:t>ENTRADA ALMCEN</a:t>
          </a:r>
        </a:p>
        <a:p>
          <a:r>
            <a:rPr lang="es-CO" sz="1100" dirty="0" smtClean="0"/>
            <a:t>Inventarios</a:t>
          </a:r>
          <a:endParaRPr lang="es-CO" sz="1100" dirty="0"/>
        </a:p>
      </dgm:t>
    </dgm:pt>
    <dgm:pt modelId="{201747F0-38BE-4127-9139-6C453379CF93}" type="parTrans" cxnId="{C97E5CA9-02A9-48AC-82F0-73AA52622E31}">
      <dgm:prSet/>
      <dgm:spPr/>
      <dgm:t>
        <a:bodyPr/>
        <a:lstStyle/>
        <a:p>
          <a:endParaRPr lang="es-CO"/>
        </a:p>
      </dgm:t>
    </dgm:pt>
    <dgm:pt modelId="{EBF59C93-AC88-49BD-B161-D3744ACD40A7}" type="sibTrans" cxnId="{C97E5CA9-02A9-48AC-82F0-73AA52622E31}">
      <dgm:prSet/>
      <dgm:spPr/>
      <dgm:t>
        <a:bodyPr/>
        <a:lstStyle/>
        <a:p>
          <a:endParaRPr lang="es-CO"/>
        </a:p>
      </dgm:t>
    </dgm:pt>
    <dgm:pt modelId="{AF6EBEED-01D7-4CCD-87BF-A6CB1035DEA9}">
      <dgm:prSet phldrT="[Texto]" custT="1"/>
      <dgm:spPr/>
      <dgm:t>
        <a:bodyPr/>
        <a:lstStyle/>
        <a:p>
          <a:r>
            <a:rPr lang="es-CO" sz="1000" dirty="0" smtClean="0"/>
            <a:t>IMP. 23</a:t>
          </a:r>
          <a:endParaRPr lang="es-CO" sz="1000" dirty="0"/>
        </a:p>
      </dgm:t>
    </dgm:pt>
    <dgm:pt modelId="{B4B4B0B7-F4A0-4986-BD2B-8B42E5A2C28F}" type="parTrans" cxnId="{47B0B9B5-7795-4511-8D87-CF89233803D7}">
      <dgm:prSet/>
      <dgm:spPr/>
      <dgm:t>
        <a:bodyPr/>
        <a:lstStyle/>
        <a:p>
          <a:endParaRPr lang="es-CO"/>
        </a:p>
      </dgm:t>
    </dgm:pt>
    <dgm:pt modelId="{43E4B38A-35A7-4F09-B2ED-CE7B96D887D1}" type="sibTrans" cxnId="{47B0B9B5-7795-4511-8D87-CF89233803D7}">
      <dgm:prSet/>
      <dgm:spPr/>
      <dgm:t>
        <a:bodyPr/>
        <a:lstStyle/>
        <a:p>
          <a:endParaRPr lang="es-CO"/>
        </a:p>
      </dgm:t>
    </dgm:pt>
    <dgm:pt modelId="{5F81CEA8-F7E6-4370-8A4B-EE1DCCE1A671}">
      <dgm:prSet phldrT="[Texto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s-CO" sz="1000" dirty="0" smtClean="0"/>
            <a:t>contabilidad</a:t>
          </a:r>
          <a:endParaRPr lang="es-CO" sz="1000" dirty="0"/>
        </a:p>
      </dgm:t>
    </dgm:pt>
    <dgm:pt modelId="{0EB68729-2505-432E-B0B9-08DA28358D8E}" type="parTrans" cxnId="{0FC672F5-4645-4BAF-AD36-D2A2E9AD2DBF}">
      <dgm:prSet/>
      <dgm:spPr/>
      <dgm:t>
        <a:bodyPr/>
        <a:lstStyle/>
        <a:p>
          <a:endParaRPr lang="es-CO"/>
        </a:p>
      </dgm:t>
    </dgm:pt>
    <dgm:pt modelId="{18F097CD-1022-4358-B873-AFA5E306CE9A}" type="sibTrans" cxnId="{0FC672F5-4645-4BAF-AD36-D2A2E9AD2DBF}">
      <dgm:prSet/>
      <dgm:spPr/>
      <dgm:t>
        <a:bodyPr/>
        <a:lstStyle/>
        <a:p>
          <a:endParaRPr lang="es-CO"/>
        </a:p>
      </dgm:t>
    </dgm:pt>
    <dgm:pt modelId="{D21548E5-4335-4406-B015-3C560EADE63D}">
      <dgm:prSet phldrT="[Texto]"/>
      <dgm:spPr/>
      <dgm:t>
        <a:bodyPr/>
        <a:lstStyle/>
        <a:p>
          <a:endParaRPr lang="es-CO" dirty="0"/>
        </a:p>
      </dgm:t>
    </dgm:pt>
    <dgm:pt modelId="{522D397B-4FC7-4A94-BCF8-7B764078833D}" type="parTrans" cxnId="{7D20A8A1-5A8A-42C5-9DD1-CB2E29304EF9}">
      <dgm:prSet/>
      <dgm:spPr/>
      <dgm:t>
        <a:bodyPr/>
        <a:lstStyle/>
        <a:p>
          <a:endParaRPr lang="es-CO"/>
        </a:p>
      </dgm:t>
    </dgm:pt>
    <dgm:pt modelId="{FC7FD680-3D88-401C-8C85-3759CAD913E4}" type="sibTrans" cxnId="{7D20A8A1-5A8A-42C5-9DD1-CB2E29304EF9}">
      <dgm:prSet/>
      <dgm:spPr/>
      <dgm:t>
        <a:bodyPr/>
        <a:lstStyle/>
        <a:p>
          <a:endParaRPr lang="es-CO"/>
        </a:p>
      </dgm:t>
    </dgm:pt>
    <dgm:pt modelId="{01353003-836E-4596-A487-039BE4BBAF4E}" type="pres">
      <dgm:prSet presAssocID="{BFD3344A-85DF-43E1-914A-B8E42A5F05B2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CO"/>
        </a:p>
      </dgm:t>
    </dgm:pt>
    <dgm:pt modelId="{B97D92DA-2F59-4BE6-A1D7-3ABD36BF7B39}" type="pres">
      <dgm:prSet presAssocID="{DE1F6118-E52A-4E35-9F50-AE9657080574}" presName="firstNode" presStyleLbl="node1" presStyleIdx="0" presStyleCnt="11" custScaleX="83223" custScaleY="79028" custLinFactNeighborX="6458" custLinFactNeighborY="-1337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0E35A3-EE6D-4703-BC3B-C689DDBF2521}" type="pres">
      <dgm:prSet presAssocID="{EBDF54B2-23FF-4A43-A171-E8245B1DDFB7}" presName="sibTrans" presStyleLbl="sibTrans2D1" presStyleIdx="0" presStyleCnt="10" custAng="21523452" custScaleX="134052"/>
      <dgm:spPr/>
      <dgm:t>
        <a:bodyPr/>
        <a:lstStyle/>
        <a:p>
          <a:endParaRPr lang="es-CO"/>
        </a:p>
      </dgm:t>
    </dgm:pt>
    <dgm:pt modelId="{D85149C0-02F5-4EFF-AB09-85CE0C7E973D}" type="pres">
      <dgm:prSet presAssocID="{3D044FC4-0EA5-4F3D-B2F8-62D7DAA50D7F}" presName="middleNode" presStyleCnt="0"/>
      <dgm:spPr/>
    </dgm:pt>
    <dgm:pt modelId="{09D18390-DC20-418F-8E44-556A731D87C3}" type="pres">
      <dgm:prSet presAssocID="{3D044FC4-0EA5-4F3D-B2F8-62D7DAA50D7F}" presName="padding" presStyleLbl="node1" presStyleIdx="0" presStyleCnt="11"/>
      <dgm:spPr/>
    </dgm:pt>
    <dgm:pt modelId="{BB530F68-AF80-409A-9582-4FE6D97F4EA9}" type="pres">
      <dgm:prSet presAssocID="{3D044FC4-0EA5-4F3D-B2F8-62D7DAA50D7F}" presName="shape" presStyleLbl="node1" presStyleIdx="1" presStyleCnt="11" custScaleX="155076" custLinFactX="100000" custLinFactY="-100000" custLinFactNeighborX="110363" custLinFactNeighborY="-11797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C205223-CE43-4669-B462-C0055E127C3E}" type="pres">
      <dgm:prSet presAssocID="{C8DAA8E2-9471-4FA9-AD59-92A0DA0A12A6}" presName="sibTrans" presStyleLbl="sibTrans2D1" presStyleIdx="1" presStyleCnt="10" custFlipVert="1" custScaleX="136207"/>
      <dgm:spPr/>
      <dgm:t>
        <a:bodyPr/>
        <a:lstStyle/>
        <a:p>
          <a:endParaRPr lang="es-CO"/>
        </a:p>
      </dgm:t>
    </dgm:pt>
    <dgm:pt modelId="{E292D3E4-7394-4E19-B846-26301DA1921E}" type="pres">
      <dgm:prSet presAssocID="{991EF2FC-E0B0-4776-ADF2-C24EDF8BC174}" presName="middleNode" presStyleCnt="0"/>
      <dgm:spPr/>
    </dgm:pt>
    <dgm:pt modelId="{4EB93B41-5E60-4876-9EF0-BC06E7BAF9BA}" type="pres">
      <dgm:prSet presAssocID="{991EF2FC-E0B0-4776-ADF2-C24EDF8BC174}" presName="padding" presStyleLbl="node1" presStyleIdx="1" presStyleCnt="11"/>
      <dgm:spPr/>
    </dgm:pt>
    <dgm:pt modelId="{F267611A-8154-495B-9F00-F0800A9065B7}" type="pres">
      <dgm:prSet presAssocID="{991EF2FC-E0B0-4776-ADF2-C24EDF8BC174}" presName="shape" presStyleLbl="node1" presStyleIdx="2" presStyleCnt="11" custScaleX="150379" custLinFactX="91498" custLinFactY="-100000" custLinFactNeighborX="100000" custLinFactNeighborY="-11797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D888C7C-2A20-43AD-94B5-A5B6BECFF6B2}" type="pres">
      <dgm:prSet presAssocID="{F8B7E8BA-5EC3-4340-A10F-EB84C171D5DF}" presName="sibTrans" presStyleLbl="sibTrans2D1" presStyleIdx="2" presStyleCnt="10" custAng="21599997" custScaleX="144989" custLinFactNeighborX="-5986" custLinFactNeighborY="10802"/>
      <dgm:spPr/>
      <dgm:t>
        <a:bodyPr/>
        <a:lstStyle/>
        <a:p>
          <a:endParaRPr lang="es-CO"/>
        </a:p>
      </dgm:t>
    </dgm:pt>
    <dgm:pt modelId="{400A1CE0-E365-449D-84A6-AB6A24D60EFF}" type="pres">
      <dgm:prSet presAssocID="{918F946B-0C5F-44CF-B6FB-B96DCC592B70}" presName="middleNode" presStyleCnt="0"/>
      <dgm:spPr/>
    </dgm:pt>
    <dgm:pt modelId="{3149864D-FD86-4A23-9E8B-FD2D505E90BC}" type="pres">
      <dgm:prSet presAssocID="{918F946B-0C5F-44CF-B6FB-B96DCC592B70}" presName="padding" presStyleLbl="node1" presStyleIdx="2" presStyleCnt="11"/>
      <dgm:spPr/>
    </dgm:pt>
    <dgm:pt modelId="{502CD569-FDC1-40F1-9E1E-557380D970F5}" type="pres">
      <dgm:prSet presAssocID="{918F946B-0C5F-44CF-B6FB-B96DCC592B70}" presName="shape" presStyleLbl="node1" presStyleIdx="3" presStyleCnt="11" custScaleX="152503" custLinFactX="197520" custLinFactNeighborX="200000" custLinFactNeighborY="-1558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7CCE6CE-8002-4B6E-93B8-5F869F4C811E}" type="pres">
      <dgm:prSet presAssocID="{1CB211D9-3359-42C7-A4D0-1ED75A0745CD}" presName="sibTrans" presStyleLbl="sibTrans2D1" presStyleIdx="3" presStyleCnt="10" custAng="12607236" custScaleX="182134" custScaleY="68107" custLinFactX="563390" custLinFactY="-107062" custLinFactNeighborX="600000" custLinFactNeighborY="-200000"/>
      <dgm:spPr/>
      <dgm:t>
        <a:bodyPr/>
        <a:lstStyle/>
        <a:p>
          <a:endParaRPr lang="es-CO"/>
        </a:p>
      </dgm:t>
    </dgm:pt>
    <dgm:pt modelId="{E3860B49-F16A-42B9-B89F-3A694E89AA32}" type="pres">
      <dgm:prSet presAssocID="{71DE47EA-5B1F-4F63-967C-5204F2320606}" presName="middleNode" presStyleCnt="0"/>
      <dgm:spPr/>
    </dgm:pt>
    <dgm:pt modelId="{26937F5F-82B2-4C76-834E-B4F264995BB3}" type="pres">
      <dgm:prSet presAssocID="{71DE47EA-5B1F-4F63-967C-5204F2320606}" presName="padding" presStyleLbl="node1" presStyleIdx="3" presStyleCnt="11"/>
      <dgm:spPr/>
    </dgm:pt>
    <dgm:pt modelId="{0F30EEF8-6A2C-411C-A55F-B7136CE5D049}" type="pres">
      <dgm:prSet presAssocID="{71DE47EA-5B1F-4F63-967C-5204F2320606}" presName="shape" presStyleLbl="node1" presStyleIdx="4" presStyleCnt="11" custFlipHor="1" custScaleX="106712" custScaleY="54847" custLinFactX="-100000" custLinFactY="100000" custLinFactNeighborX="-150490" custLinFactNeighborY="16366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896B977-FDDB-42C5-8D90-A4A367732D9B}" type="pres">
      <dgm:prSet presAssocID="{FD97DA49-08F4-4FEE-A85D-D31639CBD142}" presName="sibTrans" presStyleLbl="sibTrans2D1" presStyleIdx="4" presStyleCnt="10" custAng="5394744" custScaleX="86600" custScaleY="66897" custLinFactX="124915" custLinFactY="2427" custLinFactNeighborX="200000" custLinFactNeighborY="100000"/>
      <dgm:spPr/>
      <dgm:t>
        <a:bodyPr/>
        <a:lstStyle/>
        <a:p>
          <a:endParaRPr lang="es-CO"/>
        </a:p>
      </dgm:t>
    </dgm:pt>
    <dgm:pt modelId="{0ADFB15D-DAD1-4A2B-AF7D-E65F5F23A2DC}" type="pres">
      <dgm:prSet presAssocID="{AB358038-CF56-4DE3-B927-31183228FF67}" presName="middleNode" presStyleCnt="0"/>
      <dgm:spPr/>
    </dgm:pt>
    <dgm:pt modelId="{E6977E33-8E25-465D-BB8D-6E8AC62FCD8D}" type="pres">
      <dgm:prSet presAssocID="{AB358038-CF56-4DE3-B927-31183228FF67}" presName="padding" presStyleLbl="node1" presStyleIdx="4" presStyleCnt="11"/>
      <dgm:spPr/>
    </dgm:pt>
    <dgm:pt modelId="{40E57805-EFD2-433C-A4B9-EC22EC5999C0}" type="pres">
      <dgm:prSet presAssocID="{AB358038-CF56-4DE3-B927-31183228FF67}" presName="shape" presStyleLbl="node1" presStyleIdx="5" presStyleCnt="11" custScaleX="114635" custScaleY="76591" custLinFactX="-100000" custLinFactNeighborX="-155072" custLinFactNeighborY="-5935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56586FA-3127-4C32-B453-AA5530E7A311}" type="pres">
      <dgm:prSet presAssocID="{A766E96C-66A6-461B-BED8-C982035A4E17}" presName="sibTrans" presStyleLbl="sibTrans2D1" presStyleIdx="5" presStyleCnt="10" custAng="10563700" custFlipHor="1" custScaleX="119179" custScaleY="78892" custLinFactX="500000" custLinFactNeighborX="500384" custLinFactNeighborY="-1408"/>
      <dgm:spPr/>
      <dgm:t>
        <a:bodyPr/>
        <a:lstStyle/>
        <a:p>
          <a:endParaRPr lang="es-CO"/>
        </a:p>
      </dgm:t>
    </dgm:pt>
    <dgm:pt modelId="{799332EB-23EB-415E-BE29-32F1BC0AAF33}" type="pres">
      <dgm:prSet presAssocID="{0E2024A7-32CB-4E0B-9D45-4D37B0CD1ED6}" presName="middleNode" presStyleCnt="0"/>
      <dgm:spPr/>
    </dgm:pt>
    <dgm:pt modelId="{9B256AC5-16A6-4DA3-97A8-69CB4F1BDF8C}" type="pres">
      <dgm:prSet presAssocID="{0E2024A7-32CB-4E0B-9D45-4D37B0CD1ED6}" presName="padding" presStyleLbl="node1" presStyleIdx="5" presStyleCnt="11"/>
      <dgm:spPr/>
    </dgm:pt>
    <dgm:pt modelId="{4D7B74F0-2A31-4802-94A2-35BADC26CD07}" type="pres">
      <dgm:prSet presAssocID="{0E2024A7-32CB-4E0B-9D45-4D37B0CD1ED6}" presName="shape" presStyleLbl="node1" presStyleIdx="6" presStyleCnt="11" custScaleX="56969" custScaleY="56969" custLinFactX="-123687" custLinFactNeighborX="-200000" custLinFactNeighborY="-5912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D6D510A-EFE0-4897-950A-04BCB597164B}" type="pres">
      <dgm:prSet presAssocID="{F813613E-314A-41B1-A93F-BB242A2E8586}" presName="sibTrans" presStyleLbl="sibTrans2D1" presStyleIdx="6" presStyleCnt="10" custAng="1319870" custFlipVert="1" custFlipHor="1" custScaleX="22037" custScaleY="45048" custLinFactX="-800000" custLinFactY="400000" custLinFactNeighborX="-840255" custLinFactNeighborY="434439"/>
      <dgm:spPr/>
      <dgm:t>
        <a:bodyPr/>
        <a:lstStyle/>
        <a:p>
          <a:endParaRPr lang="es-CO"/>
        </a:p>
      </dgm:t>
    </dgm:pt>
    <dgm:pt modelId="{BBF83365-1DCC-472D-B061-8DF59005B031}" type="pres">
      <dgm:prSet presAssocID="{7440BE95-3346-43E7-9DA9-2806C26FF41F}" presName="middleNode" presStyleCnt="0"/>
      <dgm:spPr/>
    </dgm:pt>
    <dgm:pt modelId="{238C27A4-7DA1-410C-AD17-EF91F5451098}" type="pres">
      <dgm:prSet presAssocID="{7440BE95-3346-43E7-9DA9-2806C26FF41F}" presName="padding" presStyleLbl="node1" presStyleIdx="6" presStyleCnt="11"/>
      <dgm:spPr/>
    </dgm:pt>
    <dgm:pt modelId="{4E884E32-E972-4C98-9A6F-F2369C9D4A8D}" type="pres">
      <dgm:prSet presAssocID="{7440BE95-3346-43E7-9DA9-2806C26FF41F}" presName="shape" presStyleLbl="node1" presStyleIdx="7" presStyleCnt="11" custScaleX="155381" custLinFactX="63577" custLinFactNeighborX="100000" custLinFactNeighborY="-1558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439021A-A9E8-4D65-A63E-2B8EA780EBE2}" type="pres">
      <dgm:prSet presAssocID="{EBF59C93-AC88-49BD-B161-D3744ACD40A7}" presName="sibTrans" presStyleLbl="sibTrans2D1" presStyleIdx="7" presStyleCnt="10" custAng="12612982" custScaleX="88205" custScaleY="69266" custLinFactX="-400000" custLinFactY="29140" custLinFactNeighborX="-405020" custLinFactNeighborY="100000"/>
      <dgm:spPr/>
      <dgm:t>
        <a:bodyPr/>
        <a:lstStyle/>
        <a:p>
          <a:endParaRPr lang="es-CO"/>
        </a:p>
      </dgm:t>
    </dgm:pt>
    <dgm:pt modelId="{2BE4F106-E18D-4EE2-B618-DC2C4FBD1CCC}" type="pres">
      <dgm:prSet presAssocID="{AF6EBEED-01D7-4CCD-87BF-A6CB1035DEA9}" presName="middleNode" presStyleCnt="0"/>
      <dgm:spPr/>
    </dgm:pt>
    <dgm:pt modelId="{A62D82AD-037B-4338-8529-9EEDBE763274}" type="pres">
      <dgm:prSet presAssocID="{AF6EBEED-01D7-4CCD-87BF-A6CB1035DEA9}" presName="padding" presStyleLbl="node1" presStyleIdx="7" presStyleCnt="11"/>
      <dgm:spPr/>
    </dgm:pt>
    <dgm:pt modelId="{3FBF185A-31A6-41B1-BD7B-170F4B083666}" type="pres">
      <dgm:prSet presAssocID="{AF6EBEED-01D7-4CCD-87BF-A6CB1035DEA9}" presName="shape" presStyleLbl="node1" presStyleIdx="8" presStyleCnt="11" custFlipHor="1" custScaleX="76591" custScaleY="41136" custLinFactX="-197991" custLinFactY="45402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0037C49-08BE-459E-A486-A50633220E33}" type="pres">
      <dgm:prSet presAssocID="{43E4B38A-35A7-4F09-B2ED-CE7B96D887D1}" presName="sibTrans" presStyleLbl="sibTrans2D1" presStyleIdx="8" presStyleCnt="10" custAng="10946164" custScaleX="90505" custScaleY="41087" custLinFactX="236535" custLinFactY="53758" custLinFactNeighborX="300000" custLinFactNeighborY="100000"/>
      <dgm:spPr/>
      <dgm:t>
        <a:bodyPr/>
        <a:lstStyle/>
        <a:p>
          <a:endParaRPr lang="es-CO"/>
        </a:p>
      </dgm:t>
    </dgm:pt>
    <dgm:pt modelId="{04D5CB45-59BE-4494-84CF-0C73DF3D0762}" type="pres">
      <dgm:prSet presAssocID="{5F81CEA8-F7E6-4370-8A4B-EE1DCCE1A671}" presName="middleNode" presStyleCnt="0"/>
      <dgm:spPr/>
    </dgm:pt>
    <dgm:pt modelId="{88D70578-9698-4B67-90A6-9E7D404300D2}" type="pres">
      <dgm:prSet presAssocID="{5F81CEA8-F7E6-4370-8A4B-EE1DCCE1A671}" presName="padding" presStyleLbl="node1" presStyleIdx="8" presStyleCnt="11"/>
      <dgm:spPr/>
    </dgm:pt>
    <dgm:pt modelId="{996E6971-DEE8-4CA5-A08F-A7BFEC7ABE42}" type="pres">
      <dgm:prSet presAssocID="{5F81CEA8-F7E6-4370-8A4B-EE1DCCE1A671}" presName="shape" presStyleLbl="node1" presStyleIdx="9" presStyleCnt="11" custScaleX="134232" custScaleY="107596" custLinFactX="-405020" custLinFactNeighborX="-500000" custLinFactNeighborY="636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CA5DAEF-D668-4174-863F-4ACCB4EE6C3B}" type="pres">
      <dgm:prSet presAssocID="{18F097CD-1022-4358-B873-AFA5E306CE9A}" presName="sibTrans" presStyleLbl="sibTrans2D1" presStyleIdx="9" presStyleCnt="10" custAng="20988238" custFlipVert="1" custFlipHor="0" custScaleX="90023" custScaleY="82779" custLinFactX="110593" custLinFactY="-79044" custLinFactNeighborX="200000" custLinFactNeighborY="-100000"/>
      <dgm:spPr/>
      <dgm:t>
        <a:bodyPr/>
        <a:lstStyle/>
        <a:p>
          <a:endParaRPr lang="es-CO"/>
        </a:p>
      </dgm:t>
    </dgm:pt>
    <dgm:pt modelId="{0AE613A1-25D5-455A-8612-0412686975F2}" type="pres">
      <dgm:prSet presAssocID="{D21548E5-4335-4406-B015-3C560EADE63D}" presName="lastNode" presStyleLbl="node1" presStyleIdx="10" presStyleCnt="11" custScaleX="40884" custScaleY="36728" custLinFactX="-170231" custLinFactNeighborX="-200000" custLinFactNeighborY="-6762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47B0B9B5-7795-4511-8D87-CF89233803D7}" srcId="{BFD3344A-85DF-43E1-914A-B8E42A5F05B2}" destId="{AF6EBEED-01D7-4CCD-87BF-A6CB1035DEA9}" srcOrd="8" destOrd="0" parTransId="{B4B4B0B7-F4A0-4986-BD2B-8B42E5A2C28F}" sibTransId="{43E4B38A-35A7-4F09-B2ED-CE7B96D887D1}"/>
    <dgm:cxn modelId="{F9CF8ACA-BD8D-4595-8114-D1FD1B29B715}" type="presOf" srcId="{D21548E5-4335-4406-B015-3C560EADE63D}" destId="{0AE613A1-25D5-455A-8612-0412686975F2}" srcOrd="0" destOrd="0" presId="urn:microsoft.com/office/officeart/2005/8/layout/bProcess2"/>
    <dgm:cxn modelId="{8C459033-B2CC-437A-8FDC-96AD4656A784}" type="presOf" srcId="{C8DAA8E2-9471-4FA9-AD59-92A0DA0A12A6}" destId="{AC205223-CE43-4669-B462-C0055E127C3E}" srcOrd="0" destOrd="0" presId="urn:microsoft.com/office/officeart/2005/8/layout/bProcess2"/>
    <dgm:cxn modelId="{346939F9-9D97-4A77-B7C9-11A167844934}" type="presOf" srcId="{43E4B38A-35A7-4F09-B2ED-CE7B96D887D1}" destId="{90037C49-08BE-459E-A486-A50633220E33}" srcOrd="0" destOrd="0" presId="urn:microsoft.com/office/officeart/2005/8/layout/bProcess2"/>
    <dgm:cxn modelId="{77A9511C-6ECB-4B01-A085-58FE55068E02}" type="presOf" srcId="{18F097CD-1022-4358-B873-AFA5E306CE9A}" destId="{6CA5DAEF-D668-4174-863F-4ACCB4EE6C3B}" srcOrd="0" destOrd="0" presId="urn:microsoft.com/office/officeart/2005/8/layout/bProcess2"/>
    <dgm:cxn modelId="{F5621AA8-335C-46CB-A785-43AF3728CE26}" type="presOf" srcId="{EBF59C93-AC88-49BD-B161-D3744ACD40A7}" destId="{5439021A-A9E8-4D65-A63E-2B8EA780EBE2}" srcOrd="0" destOrd="0" presId="urn:microsoft.com/office/officeart/2005/8/layout/bProcess2"/>
    <dgm:cxn modelId="{5E8A8F8C-7039-4364-B585-6B5DBA41A5CC}" type="presOf" srcId="{EBDF54B2-23FF-4A43-A171-E8245B1DDFB7}" destId="{760E35A3-EE6D-4703-BC3B-C689DDBF2521}" srcOrd="0" destOrd="0" presId="urn:microsoft.com/office/officeart/2005/8/layout/bProcess2"/>
    <dgm:cxn modelId="{AC1854C1-5C7A-4A05-AACB-D192337EFFBE}" type="presOf" srcId="{DE1F6118-E52A-4E35-9F50-AE9657080574}" destId="{B97D92DA-2F59-4BE6-A1D7-3ABD36BF7B39}" srcOrd="0" destOrd="0" presId="urn:microsoft.com/office/officeart/2005/8/layout/bProcess2"/>
    <dgm:cxn modelId="{72486C67-5B16-493B-8413-2686EDBA374A}" type="presOf" srcId="{7440BE95-3346-43E7-9DA9-2806C26FF41F}" destId="{4E884E32-E972-4C98-9A6F-F2369C9D4A8D}" srcOrd="0" destOrd="0" presId="urn:microsoft.com/office/officeart/2005/8/layout/bProcess2"/>
    <dgm:cxn modelId="{87DAC671-B28D-44B9-A1F6-8D77E8D5D5BB}" type="presOf" srcId="{A766E96C-66A6-461B-BED8-C982035A4E17}" destId="{956586FA-3127-4C32-B453-AA5530E7A311}" srcOrd="0" destOrd="0" presId="urn:microsoft.com/office/officeart/2005/8/layout/bProcess2"/>
    <dgm:cxn modelId="{FABBEAB6-137D-4EF4-9B24-0DF315653648}" type="presOf" srcId="{1CB211D9-3359-42C7-A4D0-1ED75A0745CD}" destId="{F7CCE6CE-8002-4B6E-93B8-5F869F4C811E}" srcOrd="0" destOrd="0" presId="urn:microsoft.com/office/officeart/2005/8/layout/bProcess2"/>
    <dgm:cxn modelId="{2E8A933B-F05F-44F2-8C8C-EC16015E2DF9}" type="presOf" srcId="{918F946B-0C5F-44CF-B6FB-B96DCC592B70}" destId="{502CD569-FDC1-40F1-9E1E-557380D970F5}" srcOrd="0" destOrd="0" presId="urn:microsoft.com/office/officeart/2005/8/layout/bProcess2"/>
    <dgm:cxn modelId="{F480508C-D5B8-4683-BB63-38E139602DCC}" type="presOf" srcId="{71DE47EA-5B1F-4F63-967C-5204F2320606}" destId="{0F30EEF8-6A2C-411C-A55F-B7136CE5D049}" srcOrd="0" destOrd="0" presId="urn:microsoft.com/office/officeart/2005/8/layout/bProcess2"/>
    <dgm:cxn modelId="{647D8803-2252-4AD9-8A2E-A7F8BF139842}" type="presOf" srcId="{5F81CEA8-F7E6-4370-8A4B-EE1DCCE1A671}" destId="{996E6971-DEE8-4CA5-A08F-A7BFEC7ABE42}" srcOrd="0" destOrd="0" presId="urn:microsoft.com/office/officeart/2005/8/layout/bProcess2"/>
    <dgm:cxn modelId="{AA84ABE3-7AEC-428F-BB08-E302E4ED02BB}" type="presOf" srcId="{FD97DA49-08F4-4FEE-A85D-D31639CBD142}" destId="{7896B977-FDDB-42C5-8D90-A4A367732D9B}" srcOrd="0" destOrd="0" presId="urn:microsoft.com/office/officeart/2005/8/layout/bProcess2"/>
    <dgm:cxn modelId="{2320E31F-5372-438A-93B1-4C82D354A687}" srcId="{BFD3344A-85DF-43E1-914A-B8E42A5F05B2}" destId="{3D044FC4-0EA5-4F3D-B2F8-62D7DAA50D7F}" srcOrd="1" destOrd="0" parTransId="{6E32BAD1-B16E-4627-B6F5-AB7ADAAB5B82}" sibTransId="{C8DAA8E2-9471-4FA9-AD59-92A0DA0A12A6}"/>
    <dgm:cxn modelId="{7D20A8A1-5A8A-42C5-9DD1-CB2E29304EF9}" srcId="{BFD3344A-85DF-43E1-914A-B8E42A5F05B2}" destId="{D21548E5-4335-4406-B015-3C560EADE63D}" srcOrd="10" destOrd="0" parTransId="{522D397B-4FC7-4A94-BCF8-7B764078833D}" sibTransId="{FC7FD680-3D88-401C-8C85-3759CAD913E4}"/>
    <dgm:cxn modelId="{0FC672F5-4645-4BAF-AD36-D2A2E9AD2DBF}" srcId="{BFD3344A-85DF-43E1-914A-B8E42A5F05B2}" destId="{5F81CEA8-F7E6-4370-8A4B-EE1DCCE1A671}" srcOrd="9" destOrd="0" parTransId="{0EB68729-2505-432E-B0B9-08DA28358D8E}" sibTransId="{18F097CD-1022-4358-B873-AFA5E306CE9A}"/>
    <dgm:cxn modelId="{29D6C018-8C70-4827-97E4-A451DF2F7F9E}" type="presOf" srcId="{3D044FC4-0EA5-4F3D-B2F8-62D7DAA50D7F}" destId="{BB530F68-AF80-409A-9582-4FE6D97F4EA9}" srcOrd="0" destOrd="0" presId="urn:microsoft.com/office/officeart/2005/8/layout/bProcess2"/>
    <dgm:cxn modelId="{39198B21-00D8-4696-BD8B-6DD959CBD3EC}" type="presOf" srcId="{F813613E-314A-41B1-A93F-BB242A2E8586}" destId="{7D6D510A-EFE0-4897-950A-04BCB597164B}" srcOrd="0" destOrd="0" presId="urn:microsoft.com/office/officeart/2005/8/layout/bProcess2"/>
    <dgm:cxn modelId="{643DA928-A07A-4297-A925-9C9C327BA49C}" srcId="{BFD3344A-85DF-43E1-914A-B8E42A5F05B2}" destId="{991EF2FC-E0B0-4776-ADF2-C24EDF8BC174}" srcOrd="2" destOrd="0" parTransId="{9F764522-B595-4B38-974D-B529B5E2482F}" sibTransId="{F8B7E8BA-5EC3-4340-A10F-EB84C171D5DF}"/>
    <dgm:cxn modelId="{8562AA9D-7637-498A-8A12-D0B6746D405C}" type="presOf" srcId="{F8B7E8BA-5EC3-4340-A10F-EB84C171D5DF}" destId="{ED888C7C-2A20-43AD-94B5-A5B6BECFF6B2}" srcOrd="0" destOrd="0" presId="urn:microsoft.com/office/officeart/2005/8/layout/bProcess2"/>
    <dgm:cxn modelId="{81521169-9E1B-4DCA-A695-20AA6F617132}" srcId="{BFD3344A-85DF-43E1-914A-B8E42A5F05B2}" destId="{918F946B-0C5F-44CF-B6FB-B96DCC592B70}" srcOrd="3" destOrd="0" parTransId="{37FAAAB7-2A26-476E-B8DD-D7D6D084A7C7}" sibTransId="{1CB211D9-3359-42C7-A4D0-1ED75A0745CD}"/>
    <dgm:cxn modelId="{51FAD28D-A69E-4BED-8CEE-BF69EC517DEF}" type="presOf" srcId="{0E2024A7-32CB-4E0B-9D45-4D37B0CD1ED6}" destId="{4D7B74F0-2A31-4802-94A2-35BADC26CD07}" srcOrd="0" destOrd="0" presId="urn:microsoft.com/office/officeart/2005/8/layout/bProcess2"/>
    <dgm:cxn modelId="{C97E5CA9-02A9-48AC-82F0-73AA52622E31}" srcId="{BFD3344A-85DF-43E1-914A-B8E42A5F05B2}" destId="{7440BE95-3346-43E7-9DA9-2806C26FF41F}" srcOrd="7" destOrd="0" parTransId="{201747F0-38BE-4127-9139-6C453379CF93}" sibTransId="{EBF59C93-AC88-49BD-B161-D3744ACD40A7}"/>
    <dgm:cxn modelId="{DD3BA305-8CFB-4A55-8B0D-506B9087C7FC}" srcId="{BFD3344A-85DF-43E1-914A-B8E42A5F05B2}" destId="{0E2024A7-32CB-4E0B-9D45-4D37B0CD1ED6}" srcOrd="6" destOrd="0" parTransId="{AA6F247E-1DD9-4C63-A192-221F8E1A0993}" sibTransId="{F813613E-314A-41B1-A93F-BB242A2E8586}"/>
    <dgm:cxn modelId="{3178CC08-217B-46CD-A774-9F9735EDBB7E}" type="presOf" srcId="{991EF2FC-E0B0-4776-ADF2-C24EDF8BC174}" destId="{F267611A-8154-495B-9F00-F0800A9065B7}" srcOrd="0" destOrd="0" presId="urn:microsoft.com/office/officeart/2005/8/layout/bProcess2"/>
    <dgm:cxn modelId="{9AB58EBC-A790-4354-977C-41A90C0666ED}" srcId="{BFD3344A-85DF-43E1-914A-B8E42A5F05B2}" destId="{71DE47EA-5B1F-4F63-967C-5204F2320606}" srcOrd="4" destOrd="0" parTransId="{8ECE2849-4C81-4128-9B3F-1FF1EA65E1F9}" sibTransId="{FD97DA49-08F4-4FEE-A85D-D31639CBD142}"/>
    <dgm:cxn modelId="{A2A0A5B4-137F-4C75-B654-106C0DC0D71A}" type="presOf" srcId="{BFD3344A-85DF-43E1-914A-B8E42A5F05B2}" destId="{01353003-836E-4596-A487-039BE4BBAF4E}" srcOrd="0" destOrd="0" presId="urn:microsoft.com/office/officeart/2005/8/layout/bProcess2"/>
    <dgm:cxn modelId="{08097016-1CFF-4A10-B7A0-385BC226A2AD}" srcId="{BFD3344A-85DF-43E1-914A-B8E42A5F05B2}" destId="{AB358038-CF56-4DE3-B927-31183228FF67}" srcOrd="5" destOrd="0" parTransId="{29D8EB6B-5BFB-4F1C-8CD5-BA3EB0021654}" sibTransId="{A766E96C-66A6-461B-BED8-C982035A4E17}"/>
    <dgm:cxn modelId="{7C8F4F8F-0FA5-47DF-8D25-2240A0DE6040}" type="presOf" srcId="{AF6EBEED-01D7-4CCD-87BF-A6CB1035DEA9}" destId="{3FBF185A-31A6-41B1-BD7B-170F4B083666}" srcOrd="0" destOrd="0" presId="urn:microsoft.com/office/officeart/2005/8/layout/bProcess2"/>
    <dgm:cxn modelId="{8FCFC2FA-B139-4E18-BEF4-F9B73693963A}" srcId="{BFD3344A-85DF-43E1-914A-B8E42A5F05B2}" destId="{DE1F6118-E52A-4E35-9F50-AE9657080574}" srcOrd="0" destOrd="0" parTransId="{6CE5DD54-4B5C-497C-BB39-197F8887F93E}" sibTransId="{EBDF54B2-23FF-4A43-A171-E8245B1DDFB7}"/>
    <dgm:cxn modelId="{AAD36ACD-6C68-4E22-B347-0D8D09AB37CF}" type="presOf" srcId="{AB358038-CF56-4DE3-B927-31183228FF67}" destId="{40E57805-EFD2-433C-A4B9-EC22EC5999C0}" srcOrd="0" destOrd="0" presId="urn:microsoft.com/office/officeart/2005/8/layout/bProcess2"/>
    <dgm:cxn modelId="{D505D197-37EB-4787-B19D-ACB8D5F7F592}" type="presParOf" srcId="{01353003-836E-4596-A487-039BE4BBAF4E}" destId="{B97D92DA-2F59-4BE6-A1D7-3ABD36BF7B39}" srcOrd="0" destOrd="0" presId="urn:microsoft.com/office/officeart/2005/8/layout/bProcess2"/>
    <dgm:cxn modelId="{BCC1FDCB-5102-4065-8C39-45B40212823E}" type="presParOf" srcId="{01353003-836E-4596-A487-039BE4BBAF4E}" destId="{760E35A3-EE6D-4703-BC3B-C689DDBF2521}" srcOrd="1" destOrd="0" presId="urn:microsoft.com/office/officeart/2005/8/layout/bProcess2"/>
    <dgm:cxn modelId="{47362F39-0F06-4207-88CE-D5236CC28502}" type="presParOf" srcId="{01353003-836E-4596-A487-039BE4BBAF4E}" destId="{D85149C0-02F5-4EFF-AB09-85CE0C7E973D}" srcOrd="2" destOrd="0" presId="urn:microsoft.com/office/officeart/2005/8/layout/bProcess2"/>
    <dgm:cxn modelId="{0D09453E-FDEE-4D13-840C-40861B39A41F}" type="presParOf" srcId="{D85149C0-02F5-4EFF-AB09-85CE0C7E973D}" destId="{09D18390-DC20-418F-8E44-556A731D87C3}" srcOrd="0" destOrd="0" presId="urn:microsoft.com/office/officeart/2005/8/layout/bProcess2"/>
    <dgm:cxn modelId="{C06A2938-2BFA-4F2A-8DCB-3391D327A3FA}" type="presParOf" srcId="{D85149C0-02F5-4EFF-AB09-85CE0C7E973D}" destId="{BB530F68-AF80-409A-9582-4FE6D97F4EA9}" srcOrd="1" destOrd="0" presId="urn:microsoft.com/office/officeart/2005/8/layout/bProcess2"/>
    <dgm:cxn modelId="{82BA3C4D-534F-4878-96D0-61B537731A97}" type="presParOf" srcId="{01353003-836E-4596-A487-039BE4BBAF4E}" destId="{AC205223-CE43-4669-B462-C0055E127C3E}" srcOrd="3" destOrd="0" presId="urn:microsoft.com/office/officeart/2005/8/layout/bProcess2"/>
    <dgm:cxn modelId="{D3E712C6-73C4-4889-9A51-EF0754688966}" type="presParOf" srcId="{01353003-836E-4596-A487-039BE4BBAF4E}" destId="{E292D3E4-7394-4E19-B846-26301DA1921E}" srcOrd="4" destOrd="0" presId="urn:microsoft.com/office/officeart/2005/8/layout/bProcess2"/>
    <dgm:cxn modelId="{7C19E946-F068-413D-8AB2-ECD7B4861AFE}" type="presParOf" srcId="{E292D3E4-7394-4E19-B846-26301DA1921E}" destId="{4EB93B41-5E60-4876-9EF0-BC06E7BAF9BA}" srcOrd="0" destOrd="0" presId="urn:microsoft.com/office/officeart/2005/8/layout/bProcess2"/>
    <dgm:cxn modelId="{8C57C6CE-B90B-4F97-8DD4-C78F67DBB390}" type="presParOf" srcId="{E292D3E4-7394-4E19-B846-26301DA1921E}" destId="{F267611A-8154-495B-9F00-F0800A9065B7}" srcOrd="1" destOrd="0" presId="urn:microsoft.com/office/officeart/2005/8/layout/bProcess2"/>
    <dgm:cxn modelId="{39304237-FD83-4F47-82E0-FF764D1EF229}" type="presParOf" srcId="{01353003-836E-4596-A487-039BE4BBAF4E}" destId="{ED888C7C-2A20-43AD-94B5-A5B6BECFF6B2}" srcOrd="5" destOrd="0" presId="urn:microsoft.com/office/officeart/2005/8/layout/bProcess2"/>
    <dgm:cxn modelId="{CFD4E462-0049-4908-9F4F-9B6DAB15769A}" type="presParOf" srcId="{01353003-836E-4596-A487-039BE4BBAF4E}" destId="{400A1CE0-E365-449D-84A6-AB6A24D60EFF}" srcOrd="6" destOrd="0" presId="urn:microsoft.com/office/officeart/2005/8/layout/bProcess2"/>
    <dgm:cxn modelId="{6F492B87-D28E-4CE9-A07C-B3D07C2110DB}" type="presParOf" srcId="{400A1CE0-E365-449D-84A6-AB6A24D60EFF}" destId="{3149864D-FD86-4A23-9E8B-FD2D505E90BC}" srcOrd="0" destOrd="0" presId="urn:microsoft.com/office/officeart/2005/8/layout/bProcess2"/>
    <dgm:cxn modelId="{8678BBC8-57B9-4ABC-96F7-7D7EB752A3C7}" type="presParOf" srcId="{400A1CE0-E365-449D-84A6-AB6A24D60EFF}" destId="{502CD569-FDC1-40F1-9E1E-557380D970F5}" srcOrd="1" destOrd="0" presId="urn:microsoft.com/office/officeart/2005/8/layout/bProcess2"/>
    <dgm:cxn modelId="{0A947709-27E4-497B-A2E2-1803500B2AA7}" type="presParOf" srcId="{01353003-836E-4596-A487-039BE4BBAF4E}" destId="{F7CCE6CE-8002-4B6E-93B8-5F869F4C811E}" srcOrd="7" destOrd="0" presId="urn:microsoft.com/office/officeart/2005/8/layout/bProcess2"/>
    <dgm:cxn modelId="{7119A25E-65DA-410F-9A92-E6FF9B2B9888}" type="presParOf" srcId="{01353003-836E-4596-A487-039BE4BBAF4E}" destId="{E3860B49-F16A-42B9-B89F-3A694E89AA32}" srcOrd="8" destOrd="0" presId="urn:microsoft.com/office/officeart/2005/8/layout/bProcess2"/>
    <dgm:cxn modelId="{CA0D2B04-841B-41D3-8AE6-881A09FAF89C}" type="presParOf" srcId="{E3860B49-F16A-42B9-B89F-3A694E89AA32}" destId="{26937F5F-82B2-4C76-834E-B4F264995BB3}" srcOrd="0" destOrd="0" presId="urn:microsoft.com/office/officeart/2005/8/layout/bProcess2"/>
    <dgm:cxn modelId="{8ADCFD19-CA73-41E3-8980-8135CCD91641}" type="presParOf" srcId="{E3860B49-F16A-42B9-B89F-3A694E89AA32}" destId="{0F30EEF8-6A2C-411C-A55F-B7136CE5D049}" srcOrd="1" destOrd="0" presId="urn:microsoft.com/office/officeart/2005/8/layout/bProcess2"/>
    <dgm:cxn modelId="{F4A825C3-C3AF-4000-804E-ECF913566CCE}" type="presParOf" srcId="{01353003-836E-4596-A487-039BE4BBAF4E}" destId="{7896B977-FDDB-42C5-8D90-A4A367732D9B}" srcOrd="9" destOrd="0" presId="urn:microsoft.com/office/officeart/2005/8/layout/bProcess2"/>
    <dgm:cxn modelId="{BB1A78E2-9A12-4B54-A71F-48F009A2EA6F}" type="presParOf" srcId="{01353003-836E-4596-A487-039BE4BBAF4E}" destId="{0ADFB15D-DAD1-4A2B-AF7D-E65F5F23A2DC}" srcOrd="10" destOrd="0" presId="urn:microsoft.com/office/officeart/2005/8/layout/bProcess2"/>
    <dgm:cxn modelId="{4933CF16-FD1E-43B4-8697-DC2E92FEA630}" type="presParOf" srcId="{0ADFB15D-DAD1-4A2B-AF7D-E65F5F23A2DC}" destId="{E6977E33-8E25-465D-BB8D-6E8AC62FCD8D}" srcOrd="0" destOrd="0" presId="urn:microsoft.com/office/officeart/2005/8/layout/bProcess2"/>
    <dgm:cxn modelId="{09555ACE-AE2A-4B37-BE61-3F44BF7BD22E}" type="presParOf" srcId="{0ADFB15D-DAD1-4A2B-AF7D-E65F5F23A2DC}" destId="{40E57805-EFD2-433C-A4B9-EC22EC5999C0}" srcOrd="1" destOrd="0" presId="urn:microsoft.com/office/officeart/2005/8/layout/bProcess2"/>
    <dgm:cxn modelId="{B99CD931-D9F8-41DF-8155-C5D12C33A291}" type="presParOf" srcId="{01353003-836E-4596-A487-039BE4BBAF4E}" destId="{956586FA-3127-4C32-B453-AA5530E7A311}" srcOrd="11" destOrd="0" presId="urn:microsoft.com/office/officeart/2005/8/layout/bProcess2"/>
    <dgm:cxn modelId="{25E44176-AA93-4C88-8E3C-9D69285FCA82}" type="presParOf" srcId="{01353003-836E-4596-A487-039BE4BBAF4E}" destId="{799332EB-23EB-415E-BE29-32F1BC0AAF33}" srcOrd="12" destOrd="0" presId="urn:microsoft.com/office/officeart/2005/8/layout/bProcess2"/>
    <dgm:cxn modelId="{11466E9F-DB60-41F6-9ABC-B638C2380BD2}" type="presParOf" srcId="{799332EB-23EB-415E-BE29-32F1BC0AAF33}" destId="{9B256AC5-16A6-4DA3-97A8-69CB4F1BDF8C}" srcOrd="0" destOrd="0" presId="urn:microsoft.com/office/officeart/2005/8/layout/bProcess2"/>
    <dgm:cxn modelId="{66E80E86-7CFB-459F-B8B4-3008D91D1B24}" type="presParOf" srcId="{799332EB-23EB-415E-BE29-32F1BC0AAF33}" destId="{4D7B74F0-2A31-4802-94A2-35BADC26CD07}" srcOrd="1" destOrd="0" presId="urn:microsoft.com/office/officeart/2005/8/layout/bProcess2"/>
    <dgm:cxn modelId="{BB347EB3-44BC-4218-A4A7-73F7E7E3073D}" type="presParOf" srcId="{01353003-836E-4596-A487-039BE4BBAF4E}" destId="{7D6D510A-EFE0-4897-950A-04BCB597164B}" srcOrd="13" destOrd="0" presId="urn:microsoft.com/office/officeart/2005/8/layout/bProcess2"/>
    <dgm:cxn modelId="{7556453E-5322-4067-A9A6-0BFF57AB9DA4}" type="presParOf" srcId="{01353003-836E-4596-A487-039BE4BBAF4E}" destId="{BBF83365-1DCC-472D-B061-8DF59005B031}" srcOrd="14" destOrd="0" presId="urn:microsoft.com/office/officeart/2005/8/layout/bProcess2"/>
    <dgm:cxn modelId="{DA09FD7D-04DD-4443-A98C-E725BDD8A065}" type="presParOf" srcId="{BBF83365-1DCC-472D-B061-8DF59005B031}" destId="{238C27A4-7DA1-410C-AD17-EF91F5451098}" srcOrd="0" destOrd="0" presId="urn:microsoft.com/office/officeart/2005/8/layout/bProcess2"/>
    <dgm:cxn modelId="{9254EA3E-7F3E-4256-9610-E4292C0EA8F1}" type="presParOf" srcId="{BBF83365-1DCC-472D-B061-8DF59005B031}" destId="{4E884E32-E972-4C98-9A6F-F2369C9D4A8D}" srcOrd="1" destOrd="0" presId="urn:microsoft.com/office/officeart/2005/8/layout/bProcess2"/>
    <dgm:cxn modelId="{36A13913-A387-496F-A082-C55A563E8A78}" type="presParOf" srcId="{01353003-836E-4596-A487-039BE4BBAF4E}" destId="{5439021A-A9E8-4D65-A63E-2B8EA780EBE2}" srcOrd="15" destOrd="0" presId="urn:microsoft.com/office/officeart/2005/8/layout/bProcess2"/>
    <dgm:cxn modelId="{D0E29E3D-F22B-42A5-A180-CED2A2729D08}" type="presParOf" srcId="{01353003-836E-4596-A487-039BE4BBAF4E}" destId="{2BE4F106-E18D-4EE2-B618-DC2C4FBD1CCC}" srcOrd="16" destOrd="0" presId="urn:microsoft.com/office/officeart/2005/8/layout/bProcess2"/>
    <dgm:cxn modelId="{2F682D2B-2E15-468D-AF80-393351758CAC}" type="presParOf" srcId="{2BE4F106-E18D-4EE2-B618-DC2C4FBD1CCC}" destId="{A62D82AD-037B-4338-8529-9EEDBE763274}" srcOrd="0" destOrd="0" presId="urn:microsoft.com/office/officeart/2005/8/layout/bProcess2"/>
    <dgm:cxn modelId="{2A394E1E-D275-4570-881D-4D52A25FCAE6}" type="presParOf" srcId="{2BE4F106-E18D-4EE2-B618-DC2C4FBD1CCC}" destId="{3FBF185A-31A6-41B1-BD7B-170F4B083666}" srcOrd="1" destOrd="0" presId="urn:microsoft.com/office/officeart/2005/8/layout/bProcess2"/>
    <dgm:cxn modelId="{51D59295-E4AF-48F3-ACC0-EE55D0A6FDEC}" type="presParOf" srcId="{01353003-836E-4596-A487-039BE4BBAF4E}" destId="{90037C49-08BE-459E-A486-A50633220E33}" srcOrd="17" destOrd="0" presId="urn:microsoft.com/office/officeart/2005/8/layout/bProcess2"/>
    <dgm:cxn modelId="{B4723018-94E7-4157-BCEF-64D1A0B85CFE}" type="presParOf" srcId="{01353003-836E-4596-A487-039BE4BBAF4E}" destId="{04D5CB45-59BE-4494-84CF-0C73DF3D0762}" srcOrd="18" destOrd="0" presId="urn:microsoft.com/office/officeart/2005/8/layout/bProcess2"/>
    <dgm:cxn modelId="{DC180FBB-807D-4320-A65E-39F857720E2D}" type="presParOf" srcId="{04D5CB45-59BE-4494-84CF-0C73DF3D0762}" destId="{88D70578-9698-4B67-90A6-9E7D404300D2}" srcOrd="0" destOrd="0" presId="urn:microsoft.com/office/officeart/2005/8/layout/bProcess2"/>
    <dgm:cxn modelId="{D45C1C63-0BF3-4E8D-8A9B-97FD25EF6CCB}" type="presParOf" srcId="{04D5CB45-59BE-4494-84CF-0C73DF3D0762}" destId="{996E6971-DEE8-4CA5-A08F-A7BFEC7ABE42}" srcOrd="1" destOrd="0" presId="urn:microsoft.com/office/officeart/2005/8/layout/bProcess2"/>
    <dgm:cxn modelId="{3E7BB0D5-5F09-48BC-9C85-E7125EE66BF0}" type="presParOf" srcId="{01353003-836E-4596-A487-039BE4BBAF4E}" destId="{6CA5DAEF-D668-4174-863F-4ACCB4EE6C3B}" srcOrd="19" destOrd="0" presId="urn:microsoft.com/office/officeart/2005/8/layout/bProcess2"/>
    <dgm:cxn modelId="{49CE8909-ED86-4246-B0ED-6C368F8BC791}" type="presParOf" srcId="{01353003-836E-4596-A487-039BE4BBAF4E}" destId="{0AE613A1-25D5-455A-8612-0412686975F2}" srcOrd="2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D3344A-85DF-43E1-914A-B8E42A5F05B2}" type="doc">
      <dgm:prSet loTypeId="urn:microsoft.com/office/officeart/2005/8/layout/bProcess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E1F6118-E52A-4E35-9F50-AE9657080574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sz="1600" dirty="0" smtClean="0"/>
            <a:t>COMPRAS</a:t>
          </a:r>
        </a:p>
        <a:p>
          <a:r>
            <a:rPr lang="es-CO" sz="1600" dirty="0" smtClean="0"/>
            <a:t>GENERALES </a:t>
          </a:r>
          <a:endParaRPr lang="es-CO" sz="1600" dirty="0"/>
        </a:p>
      </dgm:t>
    </dgm:pt>
    <dgm:pt modelId="{6CE5DD54-4B5C-497C-BB39-197F8887F93E}" type="parTrans" cxnId="{8FCFC2FA-B139-4E18-BEF4-F9B73693963A}">
      <dgm:prSet/>
      <dgm:spPr/>
      <dgm:t>
        <a:bodyPr/>
        <a:lstStyle/>
        <a:p>
          <a:endParaRPr lang="es-CO"/>
        </a:p>
      </dgm:t>
    </dgm:pt>
    <dgm:pt modelId="{EBDF54B2-23FF-4A43-A171-E8245B1DDFB7}" type="sibTrans" cxnId="{8FCFC2FA-B139-4E18-BEF4-F9B73693963A}">
      <dgm:prSet/>
      <dgm:spPr/>
      <dgm:t>
        <a:bodyPr/>
        <a:lstStyle/>
        <a:p>
          <a:endParaRPr lang="es-CO" sz="1200"/>
        </a:p>
      </dgm:t>
    </dgm:pt>
    <dgm:pt modelId="{3D044FC4-0EA5-4F3D-B2F8-62D7DAA50D7F}">
      <dgm:prSet phldrT="[Texto]" custT="1"/>
      <dgm:spPr/>
      <dgm:t>
        <a:bodyPr/>
        <a:lstStyle/>
        <a:p>
          <a:r>
            <a:rPr lang="es-CO" sz="1100" dirty="0" smtClean="0"/>
            <a:t>REQUISICION</a:t>
          </a:r>
        </a:p>
        <a:p>
          <a:r>
            <a:rPr lang="es-CO" sz="1100" dirty="0" smtClean="0"/>
            <a:t>necesidad</a:t>
          </a:r>
        </a:p>
      </dgm:t>
    </dgm:pt>
    <dgm:pt modelId="{6E32BAD1-B16E-4627-B6F5-AB7ADAAB5B82}" type="parTrans" cxnId="{2320E31F-5372-438A-93B1-4C82D354A687}">
      <dgm:prSet/>
      <dgm:spPr/>
      <dgm:t>
        <a:bodyPr/>
        <a:lstStyle/>
        <a:p>
          <a:endParaRPr lang="es-CO"/>
        </a:p>
      </dgm:t>
    </dgm:pt>
    <dgm:pt modelId="{C8DAA8E2-9471-4FA9-AD59-92A0DA0A12A6}" type="sibTrans" cxnId="{2320E31F-5372-438A-93B1-4C82D354A687}">
      <dgm:prSet/>
      <dgm:spPr/>
      <dgm:t>
        <a:bodyPr/>
        <a:lstStyle/>
        <a:p>
          <a:endParaRPr lang="es-CO"/>
        </a:p>
      </dgm:t>
    </dgm:pt>
    <dgm:pt modelId="{991EF2FC-E0B0-4776-ADF2-C24EDF8BC174}">
      <dgm:prSet phldrT="[Texto]" custT="1"/>
      <dgm:spPr/>
      <dgm:t>
        <a:bodyPr/>
        <a:lstStyle/>
        <a:p>
          <a:r>
            <a:rPr lang="es-CO" sz="1000" dirty="0" smtClean="0"/>
            <a:t>COTIZACION</a:t>
          </a:r>
        </a:p>
        <a:p>
          <a:r>
            <a:rPr lang="es-CO" sz="1000" dirty="0" smtClean="0"/>
            <a:t>A </a:t>
          </a:r>
        </a:p>
        <a:p>
          <a:r>
            <a:rPr lang="es-CO" sz="1000" dirty="0" smtClean="0"/>
            <a:t>PROVEED</a:t>
          </a:r>
          <a:endParaRPr lang="es-CO" sz="1000" dirty="0"/>
        </a:p>
      </dgm:t>
    </dgm:pt>
    <dgm:pt modelId="{9F764522-B595-4B38-974D-B529B5E2482F}" type="parTrans" cxnId="{643DA928-A07A-4297-A925-9C9C327BA49C}">
      <dgm:prSet/>
      <dgm:spPr/>
      <dgm:t>
        <a:bodyPr/>
        <a:lstStyle/>
        <a:p>
          <a:endParaRPr lang="es-CO"/>
        </a:p>
      </dgm:t>
    </dgm:pt>
    <dgm:pt modelId="{F8B7E8BA-5EC3-4340-A10F-EB84C171D5DF}" type="sibTrans" cxnId="{643DA928-A07A-4297-A925-9C9C327BA49C}">
      <dgm:prSet/>
      <dgm:spPr/>
      <dgm:t>
        <a:bodyPr/>
        <a:lstStyle/>
        <a:p>
          <a:endParaRPr lang="es-CO"/>
        </a:p>
      </dgm:t>
    </dgm:pt>
    <dgm:pt modelId="{918F946B-0C5F-44CF-B6FB-B96DCC592B70}">
      <dgm:prSet phldrT="[Texto]" custT="1"/>
      <dgm:spPr/>
      <dgm:t>
        <a:bodyPr/>
        <a:lstStyle/>
        <a:p>
          <a:r>
            <a:rPr lang="es-CO" sz="1100" dirty="0" smtClean="0"/>
            <a:t>Ord. COMPRA</a:t>
          </a:r>
        </a:p>
        <a:p>
          <a:r>
            <a:rPr lang="es-CO" sz="1100" dirty="0" smtClean="0"/>
            <a:t>Decisión de compra</a:t>
          </a:r>
          <a:endParaRPr lang="es-CO" sz="1100" dirty="0"/>
        </a:p>
      </dgm:t>
    </dgm:pt>
    <dgm:pt modelId="{37FAAAB7-2A26-476E-B8DD-D7D6D084A7C7}" type="parTrans" cxnId="{81521169-9E1B-4DCA-A695-20AA6F617132}">
      <dgm:prSet/>
      <dgm:spPr/>
      <dgm:t>
        <a:bodyPr/>
        <a:lstStyle/>
        <a:p>
          <a:endParaRPr lang="es-CO"/>
        </a:p>
      </dgm:t>
    </dgm:pt>
    <dgm:pt modelId="{1CB211D9-3359-42C7-A4D0-1ED75A0745CD}" type="sibTrans" cxnId="{81521169-9E1B-4DCA-A695-20AA6F617132}">
      <dgm:prSet/>
      <dgm:spPr/>
      <dgm:t>
        <a:bodyPr/>
        <a:lstStyle/>
        <a:p>
          <a:endParaRPr lang="es-CO"/>
        </a:p>
      </dgm:t>
    </dgm:pt>
    <dgm:pt modelId="{7440BE95-3346-43E7-9DA9-2806C26FF41F}">
      <dgm:prSet phldrT="[Texto]" custT="1"/>
      <dgm:spPr/>
      <dgm:t>
        <a:bodyPr/>
        <a:lstStyle/>
        <a:p>
          <a:r>
            <a:rPr lang="es-CO" sz="1100" dirty="0" smtClean="0"/>
            <a:t>ENTRADA ALMACEN</a:t>
          </a:r>
        </a:p>
        <a:p>
          <a:r>
            <a:rPr lang="es-CO" sz="1100" dirty="0" smtClean="0"/>
            <a:t>Inventarios</a:t>
          </a:r>
          <a:endParaRPr lang="es-CO" sz="1100" dirty="0"/>
        </a:p>
      </dgm:t>
    </dgm:pt>
    <dgm:pt modelId="{201747F0-38BE-4127-9139-6C453379CF93}" type="parTrans" cxnId="{C97E5CA9-02A9-48AC-82F0-73AA52622E31}">
      <dgm:prSet/>
      <dgm:spPr/>
      <dgm:t>
        <a:bodyPr/>
        <a:lstStyle/>
        <a:p>
          <a:endParaRPr lang="es-CO"/>
        </a:p>
      </dgm:t>
    </dgm:pt>
    <dgm:pt modelId="{EBF59C93-AC88-49BD-B161-D3744ACD40A7}" type="sibTrans" cxnId="{C97E5CA9-02A9-48AC-82F0-73AA52622E31}">
      <dgm:prSet/>
      <dgm:spPr/>
      <dgm:t>
        <a:bodyPr/>
        <a:lstStyle/>
        <a:p>
          <a:endParaRPr lang="es-CO"/>
        </a:p>
      </dgm:t>
    </dgm:pt>
    <dgm:pt modelId="{01353003-836E-4596-A487-039BE4BBAF4E}" type="pres">
      <dgm:prSet presAssocID="{BFD3344A-85DF-43E1-914A-B8E42A5F05B2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CO"/>
        </a:p>
      </dgm:t>
    </dgm:pt>
    <dgm:pt modelId="{B97D92DA-2F59-4BE6-A1D7-3ABD36BF7B39}" type="pres">
      <dgm:prSet presAssocID="{DE1F6118-E52A-4E35-9F50-AE9657080574}" presName="firstNode" presStyleLbl="node1" presStyleIdx="0" presStyleCnt="5" custScaleX="83223" custScaleY="79028" custLinFactX="17056" custLinFactNeighborX="100000" custLinFactNeighborY="-3344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0E35A3-EE6D-4703-BC3B-C689DDBF2521}" type="pres">
      <dgm:prSet presAssocID="{EBDF54B2-23FF-4A43-A171-E8245B1DDFB7}" presName="sibTrans" presStyleLbl="sibTrans2D1" presStyleIdx="0" presStyleCnt="4" custAng="6934282" custScaleX="220019" custScaleY="37767" custLinFactX="-135610" custLinFactNeighborX="-200000" custLinFactNeighborY="97014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D85149C0-02F5-4EFF-AB09-85CE0C7E973D}" type="pres">
      <dgm:prSet presAssocID="{3D044FC4-0EA5-4F3D-B2F8-62D7DAA50D7F}" presName="middleNode" presStyleCnt="0"/>
      <dgm:spPr/>
    </dgm:pt>
    <dgm:pt modelId="{09D18390-DC20-418F-8E44-556A731D87C3}" type="pres">
      <dgm:prSet presAssocID="{3D044FC4-0EA5-4F3D-B2F8-62D7DAA50D7F}" presName="padding" presStyleLbl="node1" presStyleIdx="0" presStyleCnt="5"/>
      <dgm:spPr/>
    </dgm:pt>
    <dgm:pt modelId="{BB530F68-AF80-409A-9582-4FE6D97F4EA9}" type="pres">
      <dgm:prSet presAssocID="{3D044FC4-0EA5-4F3D-B2F8-62D7DAA50D7F}" presName="shape" presStyleLbl="node1" presStyleIdx="1" presStyleCnt="5" custScaleX="79783" custScaleY="60682" custLinFactY="-15887" custLinFactNeighborX="-35481" custLinFactNeighborY="-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C205223-CE43-4669-B462-C0055E127C3E}" type="pres">
      <dgm:prSet presAssocID="{C8DAA8E2-9471-4FA9-AD59-92A0DA0A12A6}" presName="sibTrans" presStyleLbl="sibTrans2D1" presStyleIdx="1" presStyleCnt="4" custAng="16192041" custFlipVert="1" custScaleX="231183" custScaleY="49167" custLinFactX="1100000" custLinFactNeighborX="1180476" custLinFactNeighborY="5234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E292D3E4-7394-4E19-B846-26301DA1921E}" type="pres">
      <dgm:prSet presAssocID="{991EF2FC-E0B0-4776-ADF2-C24EDF8BC174}" presName="middleNode" presStyleCnt="0"/>
      <dgm:spPr/>
    </dgm:pt>
    <dgm:pt modelId="{4EB93B41-5E60-4876-9EF0-BC06E7BAF9BA}" type="pres">
      <dgm:prSet presAssocID="{991EF2FC-E0B0-4776-ADF2-C24EDF8BC174}" presName="padding" presStyleLbl="node1" presStyleIdx="1" presStyleCnt="5"/>
      <dgm:spPr/>
    </dgm:pt>
    <dgm:pt modelId="{F267611A-8154-495B-9F00-F0800A9065B7}" type="pres">
      <dgm:prSet presAssocID="{991EF2FC-E0B0-4776-ADF2-C24EDF8BC174}" presName="shape" presStyleLbl="node1" presStyleIdx="2" presStyleCnt="5" custScaleX="79709" custScaleY="60752" custLinFactY="-15852" custLinFactNeighborX="-54462" custLinFactNeighborY="-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D888C7C-2A20-43AD-94B5-A5B6BECFF6B2}" type="pres">
      <dgm:prSet presAssocID="{F8B7E8BA-5EC3-4340-A10F-EB84C171D5DF}" presName="sibTrans" presStyleLbl="sibTrans2D1" presStyleIdx="2" presStyleCnt="4" custAng="5322478" custScaleX="202265" custScaleY="42968" custLinFactX="400000" custLinFactNeighborX="448655" custLinFactNeighborY="5202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400A1CE0-E365-449D-84A6-AB6A24D60EFF}" type="pres">
      <dgm:prSet presAssocID="{918F946B-0C5F-44CF-B6FB-B96DCC592B70}" presName="middleNode" presStyleCnt="0"/>
      <dgm:spPr/>
    </dgm:pt>
    <dgm:pt modelId="{3149864D-FD86-4A23-9E8B-FD2D505E90BC}" type="pres">
      <dgm:prSet presAssocID="{918F946B-0C5F-44CF-B6FB-B96DCC592B70}" presName="padding" presStyleLbl="node1" presStyleIdx="2" presStyleCnt="5"/>
      <dgm:spPr/>
    </dgm:pt>
    <dgm:pt modelId="{502CD569-FDC1-40F1-9E1E-557380D970F5}" type="pres">
      <dgm:prSet presAssocID="{918F946B-0C5F-44CF-B6FB-B96DCC592B70}" presName="shape" presStyleLbl="node1" presStyleIdx="3" presStyleCnt="5" custScaleX="79709" custScaleY="60752" custLinFactX="-57434" custLinFactNeighborX="-100000" custLinFactNeighborY="8654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7CCE6CE-8002-4B6E-93B8-5F869F4C811E}" type="pres">
      <dgm:prSet presAssocID="{1CB211D9-3359-42C7-A4D0-1ED75A0745CD}" presName="sibTrans" presStyleLbl="sibTrans2D1" presStyleIdx="3" presStyleCnt="4" custAng="16260000" custScaleX="186578" custScaleY="41525" custLinFactX="-200000" custLinFactNeighborX="-266423" custLinFactNeighborY="3257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C1084DA8-2986-4D22-8476-2006291018F7}" type="pres">
      <dgm:prSet presAssocID="{7440BE95-3346-43E7-9DA9-2806C26FF41F}" presName="lastNode" presStyleLbl="node1" presStyleIdx="4" presStyleCnt="5" custScaleX="53166" custScaleY="40521" custLinFactNeighborX="-90793" custLinFactNeighborY="8882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CF55DB87-862F-410B-A3AA-79253048E96E}" type="presOf" srcId="{DE1F6118-E52A-4E35-9F50-AE9657080574}" destId="{B97D92DA-2F59-4BE6-A1D7-3ABD36BF7B39}" srcOrd="0" destOrd="0" presId="urn:microsoft.com/office/officeart/2005/8/layout/bProcess2"/>
    <dgm:cxn modelId="{81521169-9E1B-4DCA-A695-20AA6F617132}" srcId="{BFD3344A-85DF-43E1-914A-B8E42A5F05B2}" destId="{918F946B-0C5F-44CF-B6FB-B96DCC592B70}" srcOrd="3" destOrd="0" parTransId="{37FAAAB7-2A26-476E-B8DD-D7D6D084A7C7}" sibTransId="{1CB211D9-3359-42C7-A4D0-1ED75A0745CD}"/>
    <dgm:cxn modelId="{1A996DEE-0C3E-41C2-ADBB-95B34E95D68D}" type="presOf" srcId="{3D044FC4-0EA5-4F3D-B2F8-62D7DAA50D7F}" destId="{BB530F68-AF80-409A-9582-4FE6D97F4EA9}" srcOrd="0" destOrd="0" presId="urn:microsoft.com/office/officeart/2005/8/layout/bProcess2"/>
    <dgm:cxn modelId="{8FCFC2FA-B139-4E18-BEF4-F9B73693963A}" srcId="{BFD3344A-85DF-43E1-914A-B8E42A5F05B2}" destId="{DE1F6118-E52A-4E35-9F50-AE9657080574}" srcOrd="0" destOrd="0" parTransId="{6CE5DD54-4B5C-497C-BB39-197F8887F93E}" sibTransId="{EBDF54B2-23FF-4A43-A171-E8245B1DDFB7}"/>
    <dgm:cxn modelId="{C97E5CA9-02A9-48AC-82F0-73AA52622E31}" srcId="{BFD3344A-85DF-43E1-914A-B8E42A5F05B2}" destId="{7440BE95-3346-43E7-9DA9-2806C26FF41F}" srcOrd="4" destOrd="0" parTransId="{201747F0-38BE-4127-9139-6C453379CF93}" sibTransId="{EBF59C93-AC88-49BD-B161-D3744ACD40A7}"/>
    <dgm:cxn modelId="{BB48EE35-E12E-410D-9CE7-6CC7BBCEF154}" type="presOf" srcId="{7440BE95-3346-43E7-9DA9-2806C26FF41F}" destId="{C1084DA8-2986-4D22-8476-2006291018F7}" srcOrd="0" destOrd="0" presId="urn:microsoft.com/office/officeart/2005/8/layout/bProcess2"/>
    <dgm:cxn modelId="{2320E31F-5372-438A-93B1-4C82D354A687}" srcId="{BFD3344A-85DF-43E1-914A-B8E42A5F05B2}" destId="{3D044FC4-0EA5-4F3D-B2F8-62D7DAA50D7F}" srcOrd="1" destOrd="0" parTransId="{6E32BAD1-B16E-4627-B6F5-AB7ADAAB5B82}" sibTransId="{C8DAA8E2-9471-4FA9-AD59-92A0DA0A12A6}"/>
    <dgm:cxn modelId="{42B81EB0-7522-467C-91C5-7F31D1462DF8}" type="presOf" srcId="{F8B7E8BA-5EC3-4340-A10F-EB84C171D5DF}" destId="{ED888C7C-2A20-43AD-94B5-A5B6BECFF6B2}" srcOrd="0" destOrd="0" presId="urn:microsoft.com/office/officeart/2005/8/layout/bProcess2"/>
    <dgm:cxn modelId="{B4C9110D-69EB-425A-8CED-79CD1BF16C15}" type="presOf" srcId="{C8DAA8E2-9471-4FA9-AD59-92A0DA0A12A6}" destId="{AC205223-CE43-4669-B462-C0055E127C3E}" srcOrd="0" destOrd="0" presId="urn:microsoft.com/office/officeart/2005/8/layout/bProcess2"/>
    <dgm:cxn modelId="{B20FB84A-8242-433E-9991-A561D3A3F539}" type="presOf" srcId="{BFD3344A-85DF-43E1-914A-B8E42A5F05B2}" destId="{01353003-836E-4596-A487-039BE4BBAF4E}" srcOrd="0" destOrd="0" presId="urn:microsoft.com/office/officeart/2005/8/layout/bProcess2"/>
    <dgm:cxn modelId="{2D40B3E4-05F5-4D40-BE43-6F162AAF93FF}" type="presOf" srcId="{EBDF54B2-23FF-4A43-A171-E8245B1DDFB7}" destId="{760E35A3-EE6D-4703-BC3B-C689DDBF2521}" srcOrd="0" destOrd="0" presId="urn:microsoft.com/office/officeart/2005/8/layout/bProcess2"/>
    <dgm:cxn modelId="{643DA928-A07A-4297-A925-9C9C327BA49C}" srcId="{BFD3344A-85DF-43E1-914A-B8E42A5F05B2}" destId="{991EF2FC-E0B0-4776-ADF2-C24EDF8BC174}" srcOrd="2" destOrd="0" parTransId="{9F764522-B595-4B38-974D-B529B5E2482F}" sibTransId="{F8B7E8BA-5EC3-4340-A10F-EB84C171D5DF}"/>
    <dgm:cxn modelId="{5E7D0E70-63A9-4AFC-A76A-09860FF5C832}" type="presOf" srcId="{991EF2FC-E0B0-4776-ADF2-C24EDF8BC174}" destId="{F267611A-8154-495B-9F00-F0800A9065B7}" srcOrd="0" destOrd="0" presId="urn:microsoft.com/office/officeart/2005/8/layout/bProcess2"/>
    <dgm:cxn modelId="{8B50F395-79CF-4F4F-AC33-84E820E117DD}" type="presOf" srcId="{918F946B-0C5F-44CF-B6FB-B96DCC592B70}" destId="{502CD569-FDC1-40F1-9E1E-557380D970F5}" srcOrd="0" destOrd="0" presId="urn:microsoft.com/office/officeart/2005/8/layout/bProcess2"/>
    <dgm:cxn modelId="{541E9F85-4995-48CF-84E9-EEE8DE53DC20}" type="presOf" srcId="{1CB211D9-3359-42C7-A4D0-1ED75A0745CD}" destId="{F7CCE6CE-8002-4B6E-93B8-5F869F4C811E}" srcOrd="0" destOrd="0" presId="urn:microsoft.com/office/officeart/2005/8/layout/bProcess2"/>
    <dgm:cxn modelId="{F5AEF611-A4DA-4926-9AB9-280F9B62C613}" type="presParOf" srcId="{01353003-836E-4596-A487-039BE4BBAF4E}" destId="{B97D92DA-2F59-4BE6-A1D7-3ABD36BF7B39}" srcOrd="0" destOrd="0" presId="urn:microsoft.com/office/officeart/2005/8/layout/bProcess2"/>
    <dgm:cxn modelId="{ADFD6749-EB02-4875-A768-9ED68E3693F7}" type="presParOf" srcId="{01353003-836E-4596-A487-039BE4BBAF4E}" destId="{760E35A3-EE6D-4703-BC3B-C689DDBF2521}" srcOrd="1" destOrd="0" presId="urn:microsoft.com/office/officeart/2005/8/layout/bProcess2"/>
    <dgm:cxn modelId="{98413601-4394-455B-847E-C12E0DC55C6F}" type="presParOf" srcId="{01353003-836E-4596-A487-039BE4BBAF4E}" destId="{D85149C0-02F5-4EFF-AB09-85CE0C7E973D}" srcOrd="2" destOrd="0" presId="urn:microsoft.com/office/officeart/2005/8/layout/bProcess2"/>
    <dgm:cxn modelId="{CCF5A45A-C391-4739-9DB3-B650F8286517}" type="presParOf" srcId="{D85149C0-02F5-4EFF-AB09-85CE0C7E973D}" destId="{09D18390-DC20-418F-8E44-556A731D87C3}" srcOrd="0" destOrd="0" presId="urn:microsoft.com/office/officeart/2005/8/layout/bProcess2"/>
    <dgm:cxn modelId="{72DDB3E3-5959-48B5-9B77-85F74B19CF76}" type="presParOf" srcId="{D85149C0-02F5-4EFF-AB09-85CE0C7E973D}" destId="{BB530F68-AF80-409A-9582-4FE6D97F4EA9}" srcOrd="1" destOrd="0" presId="urn:microsoft.com/office/officeart/2005/8/layout/bProcess2"/>
    <dgm:cxn modelId="{A9AAB1CE-AFD8-4EFE-A37B-EB72348255AC}" type="presParOf" srcId="{01353003-836E-4596-A487-039BE4BBAF4E}" destId="{AC205223-CE43-4669-B462-C0055E127C3E}" srcOrd="3" destOrd="0" presId="urn:microsoft.com/office/officeart/2005/8/layout/bProcess2"/>
    <dgm:cxn modelId="{9271E6B1-9A80-4D2E-998E-1C44190B49BA}" type="presParOf" srcId="{01353003-836E-4596-A487-039BE4BBAF4E}" destId="{E292D3E4-7394-4E19-B846-26301DA1921E}" srcOrd="4" destOrd="0" presId="urn:microsoft.com/office/officeart/2005/8/layout/bProcess2"/>
    <dgm:cxn modelId="{F7CBC3B7-35FF-41BE-9199-5F5D10E98A2A}" type="presParOf" srcId="{E292D3E4-7394-4E19-B846-26301DA1921E}" destId="{4EB93B41-5E60-4876-9EF0-BC06E7BAF9BA}" srcOrd="0" destOrd="0" presId="urn:microsoft.com/office/officeart/2005/8/layout/bProcess2"/>
    <dgm:cxn modelId="{3F76FE92-9C69-4C6E-AC61-22A98552E5EB}" type="presParOf" srcId="{E292D3E4-7394-4E19-B846-26301DA1921E}" destId="{F267611A-8154-495B-9F00-F0800A9065B7}" srcOrd="1" destOrd="0" presId="urn:microsoft.com/office/officeart/2005/8/layout/bProcess2"/>
    <dgm:cxn modelId="{5F6B89DB-68ED-40E2-8B58-F57EE622DD3E}" type="presParOf" srcId="{01353003-836E-4596-A487-039BE4BBAF4E}" destId="{ED888C7C-2A20-43AD-94B5-A5B6BECFF6B2}" srcOrd="5" destOrd="0" presId="urn:microsoft.com/office/officeart/2005/8/layout/bProcess2"/>
    <dgm:cxn modelId="{1EA7C559-221C-4AA0-A53F-2CC72100B713}" type="presParOf" srcId="{01353003-836E-4596-A487-039BE4BBAF4E}" destId="{400A1CE0-E365-449D-84A6-AB6A24D60EFF}" srcOrd="6" destOrd="0" presId="urn:microsoft.com/office/officeart/2005/8/layout/bProcess2"/>
    <dgm:cxn modelId="{F1F3F825-DF74-4460-97AF-9BF0860D9E36}" type="presParOf" srcId="{400A1CE0-E365-449D-84A6-AB6A24D60EFF}" destId="{3149864D-FD86-4A23-9E8B-FD2D505E90BC}" srcOrd="0" destOrd="0" presId="urn:microsoft.com/office/officeart/2005/8/layout/bProcess2"/>
    <dgm:cxn modelId="{F8CDB735-6B2A-40E7-A490-16B0684E4CBB}" type="presParOf" srcId="{400A1CE0-E365-449D-84A6-AB6A24D60EFF}" destId="{502CD569-FDC1-40F1-9E1E-557380D970F5}" srcOrd="1" destOrd="0" presId="urn:microsoft.com/office/officeart/2005/8/layout/bProcess2"/>
    <dgm:cxn modelId="{84DA7D3D-918E-48FF-B465-771EC76843AA}" type="presParOf" srcId="{01353003-836E-4596-A487-039BE4BBAF4E}" destId="{F7CCE6CE-8002-4B6E-93B8-5F869F4C811E}" srcOrd="7" destOrd="0" presId="urn:microsoft.com/office/officeart/2005/8/layout/bProcess2"/>
    <dgm:cxn modelId="{2C1FA2BE-DD71-450C-912D-88D8E5737099}" type="presParOf" srcId="{01353003-836E-4596-A487-039BE4BBAF4E}" destId="{C1084DA8-2986-4D22-8476-2006291018F7}" srcOrd="8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D3344A-85DF-43E1-914A-B8E42A5F05B2}" type="doc">
      <dgm:prSet loTypeId="urn:microsoft.com/office/officeart/2005/8/layout/bProcess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E1F6118-E52A-4E35-9F50-AE9657080574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1600" dirty="0" smtClean="0"/>
            <a:t>VENTAS</a:t>
          </a:r>
          <a:endParaRPr lang="es-CO" sz="1600" dirty="0"/>
        </a:p>
      </dgm:t>
    </dgm:pt>
    <dgm:pt modelId="{6CE5DD54-4B5C-497C-BB39-197F8887F93E}" type="parTrans" cxnId="{8FCFC2FA-B139-4E18-BEF4-F9B73693963A}">
      <dgm:prSet/>
      <dgm:spPr/>
      <dgm:t>
        <a:bodyPr/>
        <a:lstStyle/>
        <a:p>
          <a:endParaRPr lang="es-CO"/>
        </a:p>
      </dgm:t>
    </dgm:pt>
    <dgm:pt modelId="{EBDF54B2-23FF-4A43-A171-E8245B1DDFB7}" type="sibTrans" cxnId="{8FCFC2FA-B139-4E18-BEF4-F9B73693963A}">
      <dgm:prSet/>
      <dgm:spPr/>
      <dgm:t>
        <a:bodyPr/>
        <a:lstStyle/>
        <a:p>
          <a:endParaRPr lang="es-CO" sz="1200"/>
        </a:p>
      </dgm:t>
    </dgm:pt>
    <dgm:pt modelId="{991EF2FC-E0B0-4776-ADF2-C24EDF8BC174}">
      <dgm:prSet phldrT="[Texto]" custT="1"/>
      <dgm:spPr/>
      <dgm:t>
        <a:bodyPr/>
        <a:lstStyle/>
        <a:p>
          <a:r>
            <a:rPr lang="es-CO" sz="1000" dirty="0" smtClean="0"/>
            <a:t>REMISION</a:t>
          </a:r>
          <a:endParaRPr lang="es-CO" sz="1000" dirty="0"/>
        </a:p>
      </dgm:t>
    </dgm:pt>
    <dgm:pt modelId="{9F764522-B595-4B38-974D-B529B5E2482F}" type="parTrans" cxnId="{643DA928-A07A-4297-A925-9C9C327BA49C}">
      <dgm:prSet/>
      <dgm:spPr/>
      <dgm:t>
        <a:bodyPr/>
        <a:lstStyle/>
        <a:p>
          <a:endParaRPr lang="es-CO"/>
        </a:p>
      </dgm:t>
    </dgm:pt>
    <dgm:pt modelId="{F8B7E8BA-5EC3-4340-A10F-EB84C171D5DF}" type="sibTrans" cxnId="{643DA928-A07A-4297-A925-9C9C327BA49C}">
      <dgm:prSet/>
      <dgm:spPr/>
      <dgm:t>
        <a:bodyPr/>
        <a:lstStyle/>
        <a:p>
          <a:endParaRPr lang="es-CO"/>
        </a:p>
      </dgm:t>
    </dgm:pt>
    <dgm:pt modelId="{7440BE95-3346-43E7-9DA9-2806C26FF41F}">
      <dgm:prSet phldrT="[Texto]" custT="1"/>
      <dgm:spPr/>
      <dgm:t>
        <a:bodyPr/>
        <a:lstStyle/>
        <a:p>
          <a:r>
            <a:rPr lang="es-CO" sz="1100" dirty="0" smtClean="0"/>
            <a:t>FACTURA DE </a:t>
          </a:r>
        </a:p>
        <a:p>
          <a:r>
            <a:rPr lang="es-CO" sz="1100" dirty="0" smtClean="0"/>
            <a:t>VENTA</a:t>
          </a:r>
          <a:endParaRPr lang="es-CO" sz="1100" dirty="0"/>
        </a:p>
      </dgm:t>
    </dgm:pt>
    <dgm:pt modelId="{201747F0-38BE-4127-9139-6C453379CF93}" type="parTrans" cxnId="{C97E5CA9-02A9-48AC-82F0-73AA52622E31}">
      <dgm:prSet/>
      <dgm:spPr/>
      <dgm:t>
        <a:bodyPr/>
        <a:lstStyle/>
        <a:p>
          <a:endParaRPr lang="es-CO"/>
        </a:p>
      </dgm:t>
    </dgm:pt>
    <dgm:pt modelId="{EBF59C93-AC88-49BD-B161-D3744ACD40A7}" type="sibTrans" cxnId="{C97E5CA9-02A9-48AC-82F0-73AA52622E31}">
      <dgm:prSet/>
      <dgm:spPr/>
      <dgm:t>
        <a:bodyPr/>
        <a:lstStyle/>
        <a:p>
          <a:endParaRPr lang="es-CO"/>
        </a:p>
      </dgm:t>
    </dgm:pt>
    <dgm:pt modelId="{918F946B-0C5F-44CF-B6FB-B96DCC592B70}">
      <dgm:prSet phldrT="[Texto]" custT="1"/>
      <dgm:spPr/>
      <dgm:t>
        <a:bodyPr/>
        <a:lstStyle/>
        <a:p>
          <a:r>
            <a:rPr lang="es-CO" sz="1100" dirty="0" smtClean="0"/>
            <a:t>COTIZACION</a:t>
          </a:r>
        </a:p>
        <a:p>
          <a:r>
            <a:rPr lang="es-CO" sz="1100" dirty="0" smtClean="0"/>
            <a:t>A </a:t>
          </a:r>
        </a:p>
        <a:p>
          <a:r>
            <a:rPr lang="es-CO" sz="1100" dirty="0" smtClean="0"/>
            <a:t>CLIENTES</a:t>
          </a:r>
          <a:endParaRPr lang="es-CO" sz="1100" dirty="0"/>
        </a:p>
      </dgm:t>
    </dgm:pt>
    <dgm:pt modelId="{1CB211D9-3359-42C7-A4D0-1ED75A0745CD}" type="sibTrans" cxnId="{81521169-9E1B-4DCA-A695-20AA6F617132}">
      <dgm:prSet/>
      <dgm:spPr/>
      <dgm:t>
        <a:bodyPr/>
        <a:lstStyle/>
        <a:p>
          <a:endParaRPr lang="es-CO"/>
        </a:p>
      </dgm:t>
    </dgm:pt>
    <dgm:pt modelId="{37FAAAB7-2A26-476E-B8DD-D7D6D084A7C7}" type="parTrans" cxnId="{81521169-9E1B-4DCA-A695-20AA6F617132}">
      <dgm:prSet/>
      <dgm:spPr/>
      <dgm:t>
        <a:bodyPr/>
        <a:lstStyle/>
        <a:p>
          <a:endParaRPr lang="es-CO"/>
        </a:p>
      </dgm:t>
    </dgm:pt>
    <dgm:pt modelId="{3D044FC4-0EA5-4F3D-B2F8-62D7DAA50D7F}">
      <dgm:prSet phldrT="[Texto]" custT="1"/>
      <dgm:spPr/>
      <dgm:t>
        <a:bodyPr/>
        <a:lstStyle/>
        <a:p>
          <a:r>
            <a:rPr lang="es-CO" sz="1100" dirty="0" smtClean="0"/>
            <a:t>PEDIDO</a:t>
          </a:r>
        </a:p>
      </dgm:t>
    </dgm:pt>
    <dgm:pt modelId="{C8DAA8E2-9471-4FA9-AD59-92A0DA0A12A6}" type="sibTrans" cxnId="{2320E31F-5372-438A-93B1-4C82D354A687}">
      <dgm:prSet/>
      <dgm:spPr/>
      <dgm:t>
        <a:bodyPr/>
        <a:lstStyle/>
        <a:p>
          <a:endParaRPr lang="es-CO"/>
        </a:p>
      </dgm:t>
    </dgm:pt>
    <dgm:pt modelId="{6E32BAD1-B16E-4627-B6F5-AB7ADAAB5B82}" type="parTrans" cxnId="{2320E31F-5372-438A-93B1-4C82D354A687}">
      <dgm:prSet/>
      <dgm:spPr/>
      <dgm:t>
        <a:bodyPr/>
        <a:lstStyle/>
        <a:p>
          <a:endParaRPr lang="es-CO"/>
        </a:p>
      </dgm:t>
    </dgm:pt>
    <dgm:pt modelId="{01353003-836E-4596-A487-039BE4BBAF4E}" type="pres">
      <dgm:prSet presAssocID="{BFD3344A-85DF-43E1-914A-B8E42A5F05B2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CO"/>
        </a:p>
      </dgm:t>
    </dgm:pt>
    <dgm:pt modelId="{B97D92DA-2F59-4BE6-A1D7-3ABD36BF7B39}" type="pres">
      <dgm:prSet presAssocID="{DE1F6118-E52A-4E35-9F50-AE9657080574}" presName="firstNode" presStyleLbl="node1" presStyleIdx="0" presStyleCnt="5" custScaleX="83223" custScaleY="79028" custLinFactX="17056" custLinFactNeighborX="100000" custLinFactNeighborY="-3344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0E35A3-EE6D-4703-BC3B-C689DDBF2521}" type="pres">
      <dgm:prSet presAssocID="{EBDF54B2-23FF-4A43-A171-E8245B1DDFB7}" presName="sibTrans" presStyleLbl="sibTrans2D1" presStyleIdx="0" presStyleCnt="4" custAng="7899368" custScaleX="152381" custScaleY="59143" custLinFactX="-36722" custLinFactY="60502" custLinFactNeighborX="-100000" custLinFactNeighborY="1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D85149C0-02F5-4EFF-AB09-85CE0C7E973D}" type="pres">
      <dgm:prSet presAssocID="{3D044FC4-0EA5-4F3D-B2F8-62D7DAA50D7F}" presName="middleNode" presStyleCnt="0"/>
      <dgm:spPr/>
    </dgm:pt>
    <dgm:pt modelId="{09D18390-DC20-418F-8E44-556A731D87C3}" type="pres">
      <dgm:prSet presAssocID="{3D044FC4-0EA5-4F3D-B2F8-62D7DAA50D7F}" presName="padding" presStyleLbl="node1" presStyleIdx="0" presStyleCnt="5"/>
      <dgm:spPr/>
    </dgm:pt>
    <dgm:pt modelId="{BB530F68-AF80-409A-9582-4FE6D97F4EA9}" type="pres">
      <dgm:prSet presAssocID="{3D044FC4-0EA5-4F3D-B2F8-62D7DAA50D7F}" presName="shape" presStyleLbl="node1" presStyleIdx="1" presStyleCnt="5" custScaleX="79783" custScaleY="60682" custLinFactNeighborX="-16864" custLinFactNeighborY="-4992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C205223-CE43-4669-B462-C0055E127C3E}" type="pres">
      <dgm:prSet presAssocID="{C8DAA8E2-9471-4FA9-AD59-92A0DA0A12A6}" presName="sibTrans" presStyleLbl="sibTrans2D1" presStyleIdx="1" presStyleCnt="4" custAng="10799493" custFlipVert="1" custScaleX="376675" custScaleY="88556" custLinFactX="156871" custLinFactY="-35166" custLinFactNeighborX="200000" custLinFactNeighborY="-1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E292D3E4-7394-4E19-B846-26301DA1921E}" type="pres">
      <dgm:prSet presAssocID="{991EF2FC-E0B0-4776-ADF2-C24EDF8BC174}" presName="middleNode" presStyleCnt="0"/>
      <dgm:spPr/>
    </dgm:pt>
    <dgm:pt modelId="{4EB93B41-5E60-4876-9EF0-BC06E7BAF9BA}" type="pres">
      <dgm:prSet presAssocID="{991EF2FC-E0B0-4776-ADF2-C24EDF8BC174}" presName="padding" presStyleLbl="node1" presStyleIdx="1" presStyleCnt="5"/>
      <dgm:spPr/>
    </dgm:pt>
    <dgm:pt modelId="{F267611A-8154-495B-9F00-F0800A9065B7}" type="pres">
      <dgm:prSet presAssocID="{991EF2FC-E0B0-4776-ADF2-C24EDF8BC174}" presName="shape" presStyleLbl="node1" presStyleIdx="2" presStyleCnt="5" custScaleX="79709" custScaleY="60752" custLinFactNeighborX="-4552" custLinFactNeighborY="-4989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D888C7C-2A20-43AD-94B5-A5B6BECFF6B2}" type="pres">
      <dgm:prSet presAssocID="{F8B7E8BA-5EC3-4340-A10F-EB84C171D5DF}" presName="sibTrans" presStyleLbl="sibTrans2D1" presStyleIdx="2" presStyleCnt="4" custAng="5400006" custScaleX="160046" custScaleY="42968" custLinFactX="300000" custLinFactNeighborX="335145" custLinFactNeighborY="16005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400A1CE0-E365-449D-84A6-AB6A24D60EFF}" type="pres">
      <dgm:prSet presAssocID="{918F946B-0C5F-44CF-B6FB-B96DCC592B70}" presName="middleNode" presStyleCnt="0"/>
      <dgm:spPr/>
    </dgm:pt>
    <dgm:pt modelId="{3149864D-FD86-4A23-9E8B-FD2D505E90BC}" type="pres">
      <dgm:prSet presAssocID="{918F946B-0C5F-44CF-B6FB-B96DCC592B70}" presName="padding" presStyleLbl="node1" presStyleIdx="2" presStyleCnt="5"/>
      <dgm:spPr/>
    </dgm:pt>
    <dgm:pt modelId="{502CD569-FDC1-40F1-9E1E-557380D970F5}" type="pres">
      <dgm:prSet presAssocID="{918F946B-0C5F-44CF-B6FB-B96DCC592B70}" presName="shape" presStyleLbl="node1" presStyleIdx="3" presStyleCnt="5" custScaleX="79709" custScaleY="60752" custLinFactX="-20844" custLinFactY="52508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7CCE6CE-8002-4B6E-93B8-5F869F4C811E}" type="pres">
      <dgm:prSet presAssocID="{1CB211D9-3359-42C7-A4D0-1ED75A0745CD}" presName="sibTrans" presStyleLbl="sibTrans2D1" presStyleIdx="3" presStyleCnt="4" custAng="16260000" custScaleX="138423" custScaleY="41525" custLinFactX="-154922" custLinFactNeighborX="-200000" custLinFactNeighborY="12369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C1084DA8-2986-4D22-8476-2006291018F7}" type="pres">
      <dgm:prSet presAssocID="{7440BE95-3346-43E7-9DA9-2806C26FF41F}" presName="lastNode" presStyleLbl="node1" presStyleIdx="4" presStyleCnt="5" custScaleX="53166" custScaleY="40521" custLinFactY="31462" custLinFactNeighborX="-36538" custLinFactNeighborY="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C8DE3760-4EC9-4ECF-A23B-21024B78DD7A}" type="presOf" srcId="{EBDF54B2-23FF-4A43-A171-E8245B1DDFB7}" destId="{760E35A3-EE6D-4703-BC3B-C689DDBF2521}" srcOrd="0" destOrd="0" presId="urn:microsoft.com/office/officeart/2005/8/layout/bProcess2"/>
    <dgm:cxn modelId="{643DA928-A07A-4297-A925-9C9C327BA49C}" srcId="{BFD3344A-85DF-43E1-914A-B8E42A5F05B2}" destId="{991EF2FC-E0B0-4776-ADF2-C24EDF8BC174}" srcOrd="2" destOrd="0" parTransId="{9F764522-B595-4B38-974D-B529B5E2482F}" sibTransId="{F8B7E8BA-5EC3-4340-A10F-EB84C171D5DF}"/>
    <dgm:cxn modelId="{B117A398-8D4D-47C2-9185-B9BC7A77A8C6}" type="presOf" srcId="{C8DAA8E2-9471-4FA9-AD59-92A0DA0A12A6}" destId="{AC205223-CE43-4669-B462-C0055E127C3E}" srcOrd="0" destOrd="0" presId="urn:microsoft.com/office/officeart/2005/8/layout/bProcess2"/>
    <dgm:cxn modelId="{2CCE6E38-1171-4157-8BCB-CF45F1E2AD37}" type="presOf" srcId="{1CB211D9-3359-42C7-A4D0-1ED75A0745CD}" destId="{F7CCE6CE-8002-4B6E-93B8-5F869F4C811E}" srcOrd="0" destOrd="0" presId="urn:microsoft.com/office/officeart/2005/8/layout/bProcess2"/>
    <dgm:cxn modelId="{002364C6-1914-4E07-857E-1421DCA9B9EE}" type="presOf" srcId="{DE1F6118-E52A-4E35-9F50-AE9657080574}" destId="{B97D92DA-2F59-4BE6-A1D7-3ABD36BF7B39}" srcOrd="0" destOrd="0" presId="urn:microsoft.com/office/officeart/2005/8/layout/bProcess2"/>
    <dgm:cxn modelId="{28ED472A-17B7-4CBA-81DA-CF4EABC9F3F7}" type="presOf" srcId="{F8B7E8BA-5EC3-4340-A10F-EB84C171D5DF}" destId="{ED888C7C-2A20-43AD-94B5-A5B6BECFF6B2}" srcOrd="0" destOrd="0" presId="urn:microsoft.com/office/officeart/2005/8/layout/bProcess2"/>
    <dgm:cxn modelId="{81521169-9E1B-4DCA-A695-20AA6F617132}" srcId="{BFD3344A-85DF-43E1-914A-B8E42A5F05B2}" destId="{918F946B-0C5F-44CF-B6FB-B96DCC592B70}" srcOrd="3" destOrd="0" parTransId="{37FAAAB7-2A26-476E-B8DD-D7D6D084A7C7}" sibTransId="{1CB211D9-3359-42C7-A4D0-1ED75A0745CD}"/>
    <dgm:cxn modelId="{8FCFC2FA-B139-4E18-BEF4-F9B73693963A}" srcId="{BFD3344A-85DF-43E1-914A-B8E42A5F05B2}" destId="{DE1F6118-E52A-4E35-9F50-AE9657080574}" srcOrd="0" destOrd="0" parTransId="{6CE5DD54-4B5C-497C-BB39-197F8887F93E}" sibTransId="{EBDF54B2-23FF-4A43-A171-E8245B1DDFB7}"/>
    <dgm:cxn modelId="{BC8D9DA1-A88A-4426-96A8-B7C4125F17BE}" type="presOf" srcId="{991EF2FC-E0B0-4776-ADF2-C24EDF8BC174}" destId="{F267611A-8154-495B-9F00-F0800A9065B7}" srcOrd="0" destOrd="0" presId="urn:microsoft.com/office/officeart/2005/8/layout/bProcess2"/>
    <dgm:cxn modelId="{2320E31F-5372-438A-93B1-4C82D354A687}" srcId="{BFD3344A-85DF-43E1-914A-B8E42A5F05B2}" destId="{3D044FC4-0EA5-4F3D-B2F8-62D7DAA50D7F}" srcOrd="1" destOrd="0" parTransId="{6E32BAD1-B16E-4627-B6F5-AB7ADAAB5B82}" sibTransId="{C8DAA8E2-9471-4FA9-AD59-92A0DA0A12A6}"/>
    <dgm:cxn modelId="{CBD166A3-7A4F-4B7A-A789-356B9850EDA2}" type="presOf" srcId="{3D044FC4-0EA5-4F3D-B2F8-62D7DAA50D7F}" destId="{BB530F68-AF80-409A-9582-4FE6D97F4EA9}" srcOrd="0" destOrd="0" presId="urn:microsoft.com/office/officeart/2005/8/layout/bProcess2"/>
    <dgm:cxn modelId="{C2E69F7A-CCFC-4548-8D4C-722104671238}" type="presOf" srcId="{BFD3344A-85DF-43E1-914A-B8E42A5F05B2}" destId="{01353003-836E-4596-A487-039BE4BBAF4E}" srcOrd="0" destOrd="0" presId="urn:microsoft.com/office/officeart/2005/8/layout/bProcess2"/>
    <dgm:cxn modelId="{4B9EBC7E-32D4-43EB-BFAC-11712517C04E}" type="presOf" srcId="{918F946B-0C5F-44CF-B6FB-B96DCC592B70}" destId="{502CD569-FDC1-40F1-9E1E-557380D970F5}" srcOrd="0" destOrd="0" presId="urn:microsoft.com/office/officeart/2005/8/layout/bProcess2"/>
    <dgm:cxn modelId="{78DCB68D-1F7F-4C8F-A272-3A26D9397304}" type="presOf" srcId="{7440BE95-3346-43E7-9DA9-2806C26FF41F}" destId="{C1084DA8-2986-4D22-8476-2006291018F7}" srcOrd="0" destOrd="0" presId="urn:microsoft.com/office/officeart/2005/8/layout/bProcess2"/>
    <dgm:cxn modelId="{C97E5CA9-02A9-48AC-82F0-73AA52622E31}" srcId="{BFD3344A-85DF-43E1-914A-B8E42A5F05B2}" destId="{7440BE95-3346-43E7-9DA9-2806C26FF41F}" srcOrd="4" destOrd="0" parTransId="{201747F0-38BE-4127-9139-6C453379CF93}" sibTransId="{EBF59C93-AC88-49BD-B161-D3744ACD40A7}"/>
    <dgm:cxn modelId="{94D506EA-31CE-426E-8F2E-69F2AF86253D}" type="presParOf" srcId="{01353003-836E-4596-A487-039BE4BBAF4E}" destId="{B97D92DA-2F59-4BE6-A1D7-3ABD36BF7B39}" srcOrd="0" destOrd="0" presId="urn:microsoft.com/office/officeart/2005/8/layout/bProcess2"/>
    <dgm:cxn modelId="{A51C41AB-F1F2-4C06-8C2C-B23EBA201B67}" type="presParOf" srcId="{01353003-836E-4596-A487-039BE4BBAF4E}" destId="{760E35A3-EE6D-4703-BC3B-C689DDBF2521}" srcOrd="1" destOrd="0" presId="urn:microsoft.com/office/officeart/2005/8/layout/bProcess2"/>
    <dgm:cxn modelId="{CA966747-28B3-44AB-8131-A680ABB79719}" type="presParOf" srcId="{01353003-836E-4596-A487-039BE4BBAF4E}" destId="{D85149C0-02F5-4EFF-AB09-85CE0C7E973D}" srcOrd="2" destOrd="0" presId="urn:microsoft.com/office/officeart/2005/8/layout/bProcess2"/>
    <dgm:cxn modelId="{C6796B3D-329F-4812-A8F9-5F9336EB7612}" type="presParOf" srcId="{D85149C0-02F5-4EFF-AB09-85CE0C7E973D}" destId="{09D18390-DC20-418F-8E44-556A731D87C3}" srcOrd="0" destOrd="0" presId="urn:microsoft.com/office/officeart/2005/8/layout/bProcess2"/>
    <dgm:cxn modelId="{BEFF931C-7FD9-461C-BBF8-639D9CCE0ED7}" type="presParOf" srcId="{D85149C0-02F5-4EFF-AB09-85CE0C7E973D}" destId="{BB530F68-AF80-409A-9582-4FE6D97F4EA9}" srcOrd="1" destOrd="0" presId="urn:microsoft.com/office/officeart/2005/8/layout/bProcess2"/>
    <dgm:cxn modelId="{C8E8D30B-C334-4DD7-8FC8-400C3C5A7CEC}" type="presParOf" srcId="{01353003-836E-4596-A487-039BE4BBAF4E}" destId="{AC205223-CE43-4669-B462-C0055E127C3E}" srcOrd="3" destOrd="0" presId="urn:microsoft.com/office/officeart/2005/8/layout/bProcess2"/>
    <dgm:cxn modelId="{561A433A-A812-46ED-99C2-0256CBDB7AA7}" type="presParOf" srcId="{01353003-836E-4596-A487-039BE4BBAF4E}" destId="{E292D3E4-7394-4E19-B846-26301DA1921E}" srcOrd="4" destOrd="0" presId="urn:microsoft.com/office/officeart/2005/8/layout/bProcess2"/>
    <dgm:cxn modelId="{4214C240-64E2-465C-A855-9BB76A687075}" type="presParOf" srcId="{E292D3E4-7394-4E19-B846-26301DA1921E}" destId="{4EB93B41-5E60-4876-9EF0-BC06E7BAF9BA}" srcOrd="0" destOrd="0" presId="urn:microsoft.com/office/officeart/2005/8/layout/bProcess2"/>
    <dgm:cxn modelId="{5806AE93-A57B-48CD-BF0F-30D8E94E43B4}" type="presParOf" srcId="{E292D3E4-7394-4E19-B846-26301DA1921E}" destId="{F267611A-8154-495B-9F00-F0800A9065B7}" srcOrd="1" destOrd="0" presId="urn:microsoft.com/office/officeart/2005/8/layout/bProcess2"/>
    <dgm:cxn modelId="{0010B70B-7507-49D1-B060-6EA91FAFFBF1}" type="presParOf" srcId="{01353003-836E-4596-A487-039BE4BBAF4E}" destId="{ED888C7C-2A20-43AD-94B5-A5B6BECFF6B2}" srcOrd="5" destOrd="0" presId="urn:microsoft.com/office/officeart/2005/8/layout/bProcess2"/>
    <dgm:cxn modelId="{ACB6416E-457F-484A-A7B3-CE32A74178B2}" type="presParOf" srcId="{01353003-836E-4596-A487-039BE4BBAF4E}" destId="{400A1CE0-E365-449D-84A6-AB6A24D60EFF}" srcOrd="6" destOrd="0" presId="urn:microsoft.com/office/officeart/2005/8/layout/bProcess2"/>
    <dgm:cxn modelId="{7598D760-8C92-4FE9-BCDD-08E011168BF1}" type="presParOf" srcId="{400A1CE0-E365-449D-84A6-AB6A24D60EFF}" destId="{3149864D-FD86-4A23-9E8B-FD2D505E90BC}" srcOrd="0" destOrd="0" presId="urn:microsoft.com/office/officeart/2005/8/layout/bProcess2"/>
    <dgm:cxn modelId="{2E4C244E-770F-43F5-9032-90D441772E26}" type="presParOf" srcId="{400A1CE0-E365-449D-84A6-AB6A24D60EFF}" destId="{502CD569-FDC1-40F1-9E1E-557380D970F5}" srcOrd="1" destOrd="0" presId="urn:microsoft.com/office/officeart/2005/8/layout/bProcess2"/>
    <dgm:cxn modelId="{46A8EB40-DDCD-4155-88EC-8A767BFE19E9}" type="presParOf" srcId="{01353003-836E-4596-A487-039BE4BBAF4E}" destId="{F7CCE6CE-8002-4B6E-93B8-5F869F4C811E}" srcOrd="7" destOrd="0" presId="urn:microsoft.com/office/officeart/2005/8/layout/bProcess2"/>
    <dgm:cxn modelId="{20B99B63-2A16-44A0-AAF4-3628CF56A6F5}" type="presParOf" srcId="{01353003-836E-4596-A487-039BE4BBAF4E}" destId="{C1084DA8-2986-4D22-8476-2006291018F7}" srcOrd="8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D3344A-85DF-43E1-914A-B8E42A5F05B2}" type="doc">
      <dgm:prSet loTypeId="urn:microsoft.com/office/officeart/2005/8/layout/bProcess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E1F6118-E52A-4E35-9F50-AE9657080574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1600" dirty="0" smtClean="0"/>
            <a:t>INVENTARIOS</a:t>
          </a:r>
          <a:endParaRPr lang="es-CO" sz="1600" dirty="0"/>
        </a:p>
      </dgm:t>
    </dgm:pt>
    <dgm:pt modelId="{6CE5DD54-4B5C-497C-BB39-197F8887F93E}" type="parTrans" cxnId="{8FCFC2FA-B139-4E18-BEF4-F9B73693963A}">
      <dgm:prSet/>
      <dgm:spPr/>
      <dgm:t>
        <a:bodyPr/>
        <a:lstStyle/>
        <a:p>
          <a:endParaRPr lang="es-CO"/>
        </a:p>
      </dgm:t>
    </dgm:pt>
    <dgm:pt modelId="{EBDF54B2-23FF-4A43-A171-E8245B1DDFB7}" type="sibTrans" cxnId="{8FCFC2FA-B139-4E18-BEF4-F9B73693963A}">
      <dgm:prSet/>
      <dgm:spPr/>
      <dgm:t>
        <a:bodyPr/>
        <a:lstStyle/>
        <a:p>
          <a:endParaRPr lang="es-CO" sz="1200"/>
        </a:p>
      </dgm:t>
    </dgm:pt>
    <dgm:pt modelId="{991EF2FC-E0B0-4776-ADF2-C24EDF8BC174}">
      <dgm:prSet phldrT="[Texto]" custT="1"/>
      <dgm:spPr/>
      <dgm:t>
        <a:bodyPr/>
        <a:lstStyle/>
        <a:p>
          <a:r>
            <a:rPr lang="es-CO" sz="1000" dirty="0" smtClean="0"/>
            <a:t>SALIDA DE ALMACEN</a:t>
          </a:r>
          <a:endParaRPr lang="es-CO" sz="1000" dirty="0"/>
        </a:p>
      </dgm:t>
    </dgm:pt>
    <dgm:pt modelId="{9F764522-B595-4B38-974D-B529B5E2482F}" type="parTrans" cxnId="{643DA928-A07A-4297-A925-9C9C327BA49C}">
      <dgm:prSet/>
      <dgm:spPr/>
      <dgm:t>
        <a:bodyPr/>
        <a:lstStyle/>
        <a:p>
          <a:endParaRPr lang="es-CO"/>
        </a:p>
      </dgm:t>
    </dgm:pt>
    <dgm:pt modelId="{F8B7E8BA-5EC3-4340-A10F-EB84C171D5DF}" type="sibTrans" cxnId="{643DA928-A07A-4297-A925-9C9C327BA49C}">
      <dgm:prSet/>
      <dgm:spPr/>
      <dgm:t>
        <a:bodyPr/>
        <a:lstStyle/>
        <a:p>
          <a:endParaRPr lang="es-CO"/>
        </a:p>
      </dgm:t>
    </dgm:pt>
    <dgm:pt modelId="{7440BE95-3346-43E7-9DA9-2806C26FF41F}">
      <dgm:prSet phldrT="[Texto]" custT="1"/>
      <dgm:spPr/>
      <dgm:t>
        <a:bodyPr/>
        <a:lstStyle/>
        <a:p>
          <a:r>
            <a:rPr lang="es-CO" sz="1100" dirty="0" smtClean="0"/>
            <a:t>INVENTARIO</a:t>
          </a:r>
        </a:p>
        <a:p>
          <a:r>
            <a:rPr lang="es-CO" sz="1100" smtClean="0"/>
            <a:t>FISICO</a:t>
          </a:r>
          <a:endParaRPr lang="es-CO" sz="1100" dirty="0"/>
        </a:p>
      </dgm:t>
    </dgm:pt>
    <dgm:pt modelId="{201747F0-38BE-4127-9139-6C453379CF93}" type="parTrans" cxnId="{C97E5CA9-02A9-48AC-82F0-73AA52622E31}">
      <dgm:prSet/>
      <dgm:spPr/>
      <dgm:t>
        <a:bodyPr/>
        <a:lstStyle/>
        <a:p>
          <a:endParaRPr lang="es-CO"/>
        </a:p>
      </dgm:t>
    </dgm:pt>
    <dgm:pt modelId="{EBF59C93-AC88-49BD-B161-D3744ACD40A7}" type="sibTrans" cxnId="{C97E5CA9-02A9-48AC-82F0-73AA52622E31}">
      <dgm:prSet/>
      <dgm:spPr/>
      <dgm:t>
        <a:bodyPr/>
        <a:lstStyle/>
        <a:p>
          <a:endParaRPr lang="es-CO"/>
        </a:p>
      </dgm:t>
    </dgm:pt>
    <dgm:pt modelId="{918F946B-0C5F-44CF-B6FB-B96DCC592B70}">
      <dgm:prSet phldrT="[Texto]" custT="1"/>
      <dgm:spPr/>
      <dgm:t>
        <a:bodyPr/>
        <a:lstStyle/>
        <a:p>
          <a:r>
            <a:rPr lang="es-CO" sz="1100" dirty="0" smtClean="0"/>
            <a:t>TRASLADO</a:t>
          </a:r>
        </a:p>
        <a:p>
          <a:r>
            <a:rPr lang="es-CO" sz="1100" dirty="0" smtClean="0"/>
            <a:t>ENTRE </a:t>
          </a:r>
        </a:p>
        <a:p>
          <a:r>
            <a:rPr lang="es-CO" sz="1100" dirty="0" smtClean="0"/>
            <a:t>BODEGAS</a:t>
          </a:r>
          <a:endParaRPr lang="es-CO" sz="1100" dirty="0"/>
        </a:p>
      </dgm:t>
    </dgm:pt>
    <dgm:pt modelId="{1CB211D9-3359-42C7-A4D0-1ED75A0745CD}" type="sibTrans" cxnId="{81521169-9E1B-4DCA-A695-20AA6F617132}">
      <dgm:prSet/>
      <dgm:spPr/>
      <dgm:t>
        <a:bodyPr/>
        <a:lstStyle/>
        <a:p>
          <a:endParaRPr lang="es-CO"/>
        </a:p>
      </dgm:t>
    </dgm:pt>
    <dgm:pt modelId="{37FAAAB7-2A26-476E-B8DD-D7D6D084A7C7}" type="parTrans" cxnId="{81521169-9E1B-4DCA-A695-20AA6F617132}">
      <dgm:prSet/>
      <dgm:spPr/>
      <dgm:t>
        <a:bodyPr/>
        <a:lstStyle/>
        <a:p>
          <a:endParaRPr lang="es-CO"/>
        </a:p>
      </dgm:t>
    </dgm:pt>
    <dgm:pt modelId="{3D044FC4-0EA5-4F3D-B2F8-62D7DAA50D7F}">
      <dgm:prSet phldrT="[Texto]" custT="1"/>
      <dgm:spPr/>
      <dgm:t>
        <a:bodyPr/>
        <a:lstStyle/>
        <a:p>
          <a:r>
            <a:rPr lang="es-CO" sz="1100" dirty="0" smtClean="0"/>
            <a:t>ENTRADA DE </a:t>
          </a:r>
        </a:p>
        <a:p>
          <a:r>
            <a:rPr lang="es-CO" sz="1100" dirty="0" smtClean="0"/>
            <a:t>ALMACEN</a:t>
          </a:r>
        </a:p>
      </dgm:t>
    </dgm:pt>
    <dgm:pt modelId="{C8DAA8E2-9471-4FA9-AD59-92A0DA0A12A6}" type="sibTrans" cxnId="{2320E31F-5372-438A-93B1-4C82D354A687}">
      <dgm:prSet/>
      <dgm:spPr/>
      <dgm:t>
        <a:bodyPr/>
        <a:lstStyle/>
        <a:p>
          <a:endParaRPr lang="es-CO"/>
        </a:p>
      </dgm:t>
    </dgm:pt>
    <dgm:pt modelId="{6E32BAD1-B16E-4627-B6F5-AB7ADAAB5B82}" type="parTrans" cxnId="{2320E31F-5372-438A-93B1-4C82D354A687}">
      <dgm:prSet/>
      <dgm:spPr/>
      <dgm:t>
        <a:bodyPr/>
        <a:lstStyle/>
        <a:p>
          <a:endParaRPr lang="es-CO"/>
        </a:p>
      </dgm:t>
    </dgm:pt>
    <dgm:pt modelId="{01353003-836E-4596-A487-039BE4BBAF4E}" type="pres">
      <dgm:prSet presAssocID="{BFD3344A-85DF-43E1-914A-B8E42A5F05B2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CO"/>
        </a:p>
      </dgm:t>
    </dgm:pt>
    <dgm:pt modelId="{B97D92DA-2F59-4BE6-A1D7-3ABD36BF7B39}" type="pres">
      <dgm:prSet presAssocID="{DE1F6118-E52A-4E35-9F50-AE9657080574}" presName="firstNode" presStyleLbl="node1" presStyleIdx="0" presStyleCnt="5" custScaleX="83223" custScaleY="79028" custLinFactX="17056" custLinFactNeighborX="100000" custLinFactNeighborY="-3344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0E35A3-EE6D-4703-BC3B-C689DDBF2521}" type="pres">
      <dgm:prSet presAssocID="{EBDF54B2-23FF-4A43-A171-E8245B1DDFB7}" presName="sibTrans" presStyleLbl="sibTrans2D1" presStyleIdx="0" presStyleCnt="4" custAng="7899368" custScaleX="152381" custScaleY="59143" custLinFactX="-36722" custLinFactY="60502" custLinFactNeighborX="-100000" custLinFactNeighborY="1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D85149C0-02F5-4EFF-AB09-85CE0C7E973D}" type="pres">
      <dgm:prSet presAssocID="{3D044FC4-0EA5-4F3D-B2F8-62D7DAA50D7F}" presName="middleNode" presStyleCnt="0"/>
      <dgm:spPr/>
    </dgm:pt>
    <dgm:pt modelId="{09D18390-DC20-418F-8E44-556A731D87C3}" type="pres">
      <dgm:prSet presAssocID="{3D044FC4-0EA5-4F3D-B2F8-62D7DAA50D7F}" presName="padding" presStyleLbl="node1" presStyleIdx="0" presStyleCnt="5"/>
      <dgm:spPr/>
    </dgm:pt>
    <dgm:pt modelId="{BB530F68-AF80-409A-9582-4FE6D97F4EA9}" type="pres">
      <dgm:prSet presAssocID="{3D044FC4-0EA5-4F3D-B2F8-62D7DAA50D7F}" presName="shape" presStyleLbl="node1" presStyleIdx="1" presStyleCnt="5" custScaleX="79783" custScaleY="60682" custLinFactNeighborX="-16864" custLinFactNeighborY="-4992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C205223-CE43-4669-B462-C0055E127C3E}" type="pres">
      <dgm:prSet presAssocID="{C8DAA8E2-9471-4FA9-AD59-92A0DA0A12A6}" presName="sibTrans" presStyleLbl="sibTrans2D1" presStyleIdx="1" presStyleCnt="4" custAng="10799493" custFlipVert="1" custScaleX="376675" custScaleY="88556" custLinFactX="156871" custLinFactY="-35166" custLinFactNeighborX="200000" custLinFactNeighborY="-1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E292D3E4-7394-4E19-B846-26301DA1921E}" type="pres">
      <dgm:prSet presAssocID="{991EF2FC-E0B0-4776-ADF2-C24EDF8BC174}" presName="middleNode" presStyleCnt="0"/>
      <dgm:spPr/>
    </dgm:pt>
    <dgm:pt modelId="{4EB93B41-5E60-4876-9EF0-BC06E7BAF9BA}" type="pres">
      <dgm:prSet presAssocID="{991EF2FC-E0B0-4776-ADF2-C24EDF8BC174}" presName="padding" presStyleLbl="node1" presStyleIdx="1" presStyleCnt="5"/>
      <dgm:spPr/>
    </dgm:pt>
    <dgm:pt modelId="{F267611A-8154-495B-9F00-F0800A9065B7}" type="pres">
      <dgm:prSet presAssocID="{991EF2FC-E0B0-4776-ADF2-C24EDF8BC174}" presName="shape" presStyleLbl="node1" presStyleIdx="2" presStyleCnt="5" custScaleX="79709" custScaleY="60752" custLinFactNeighborX="-4552" custLinFactNeighborY="-4989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D888C7C-2A20-43AD-94B5-A5B6BECFF6B2}" type="pres">
      <dgm:prSet presAssocID="{F8B7E8BA-5EC3-4340-A10F-EB84C171D5DF}" presName="sibTrans" presStyleLbl="sibTrans2D1" presStyleIdx="2" presStyleCnt="4" custAng="5400006" custScaleX="160046" custScaleY="42968" custLinFactX="300000" custLinFactNeighborX="335145" custLinFactNeighborY="16005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400A1CE0-E365-449D-84A6-AB6A24D60EFF}" type="pres">
      <dgm:prSet presAssocID="{918F946B-0C5F-44CF-B6FB-B96DCC592B70}" presName="middleNode" presStyleCnt="0"/>
      <dgm:spPr/>
    </dgm:pt>
    <dgm:pt modelId="{3149864D-FD86-4A23-9E8B-FD2D505E90BC}" type="pres">
      <dgm:prSet presAssocID="{918F946B-0C5F-44CF-B6FB-B96DCC592B70}" presName="padding" presStyleLbl="node1" presStyleIdx="2" presStyleCnt="5"/>
      <dgm:spPr/>
    </dgm:pt>
    <dgm:pt modelId="{502CD569-FDC1-40F1-9E1E-557380D970F5}" type="pres">
      <dgm:prSet presAssocID="{918F946B-0C5F-44CF-B6FB-B96DCC592B70}" presName="shape" presStyleLbl="node1" presStyleIdx="3" presStyleCnt="5" custScaleX="79709" custScaleY="60752" custLinFactX="-20844" custLinFactY="52508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7CCE6CE-8002-4B6E-93B8-5F869F4C811E}" type="pres">
      <dgm:prSet presAssocID="{1CB211D9-3359-42C7-A4D0-1ED75A0745CD}" presName="sibTrans" presStyleLbl="sibTrans2D1" presStyleIdx="3" presStyleCnt="4" custAng="16260000" custScaleX="138423" custScaleY="41525" custLinFactX="-154922" custLinFactNeighborX="-200000" custLinFactNeighborY="12369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C1084DA8-2986-4D22-8476-2006291018F7}" type="pres">
      <dgm:prSet presAssocID="{7440BE95-3346-43E7-9DA9-2806C26FF41F}" presName="lastNode" presStyleLbl="node1" presStyleIdx="4" presStyleCnt="5" custScaleX="53166" custScaleY="40521" custLinFactY="31462" custLinFactNeighborX="-36538" custLinFactNeighborY="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F5B05F73-EFC8-4582-A2F8-158A708D47C3}" type="presOf" srcId="{C8DAA8E2-9471-4FA9-AD59-92A0DA0A12A6}" destId="{AC205223-CE43-4669-B462-C0055E127C3E}" srcOrd="0" destOrd="0" presId="urn:microsoft.com/office/officeart/2005/8/layout/bProcess2"/>
    <dgm:cxn modelId="{643DA928-A07A-4297-A925-9C9C327BA49C}" srcId="{BFD3344A-85DF-43E1-914A-B8E42A5F05B2}" destId="{991EF2FC-E0B0-4776-ADF2-C24EDF8BC174}" srcOrd="2" destOrd="0" parTransId="{9F764522-B595-4B38-974D-B529B5E2482F}" sibTransId="{F8B7E8BA-5EC3-4340-A10F-EB84C171D5DF}"/>
    <dgm:cxn modelId="{7C7D74D8-2868-4B9A-8FFF-918FE7D0BCD5}" type="presOf" srcId="{DE1F6118-E52A-4E35-9F50-AE9657080574}" destId="{B97D92DA-2F59-4BE6-A1D7-3ABD36BF7B39}" srcOrd="0" destOrd="0" presId="urn:microsoft.com/office/officeart/2005/8/layout/bProcess2"/>
    <dgm:cxn modelId="{81521169-9E1B-4DCA-A695-20AA6F617132}" srcId="{BFD3344A-85DF-43E1-914A-B8E42A5F05B2}" destId="{918F946B-0C5F-44CF-B6FB-B96DCC592B70}" srcOrd="3" destOrd="0" parTransId="{37FAAAB7-2A26-476E-B8DD-D7D6D084A7C7}" sibTransId="{1CB211D9-3359-42C7-A4D0-1ED75A0745CD}"/>
    <dgm:cxn modelId="{8FCFC2FA-B139-4E18-BEF4-F9B73693963A}" srcId="{BFD3344A-85DF-43E1-914A-B8E42A5F05B2}" destId="{DE1F6118-E52A-4E35-9F50-AE9657080574}" srcOrd="0" destOrd="0" parTransId="{6CE5DD54-4B5C-497C-BB39-197F8887F93E}" sibTransId="{EBDF54B2-23FF-4A43-A171-E8245B1DDFB7}"/>
    <dgm:cxn modelId="{24D2625E-5404-425D-9AD7-5C314E12282E}" type="presOf" srcId="{1CB211D9-3359-42C7-A4D0-1ED75A0745CD}" destId="{F7CCE6CE-8002-4B6E-93B8-5F869F4C811E}" srcOrd="0" destOrd="0" presId="urn:microsoft.com/office/officeart/2005/8/layout/bProcess2"/>
    <dgm:cxn modelId="{29BFA14F-14F3-4D1B-873C-2D57046270DC}" type="presOf" srcId="{7440BE95-3346-43E7-9DA9-2806C26FF41F}" destId="{C1084DA8-2986-4D22-8476-2006291018F7}" srcOrd="0" destOrd="0" presId="urn:microsoft.com/office/officeart/2005/8/layout/bProcess2"/>
    <dgm:cxn modelId="{49FBF634-CDA2-4885-A39F-2708E8805917}" type="presOf" srcId="{EBDF54B2-23FF-4A43-A171-E8245B1DDFB7}" destId="{760E35A3-EE6D-4703-BC3B-C689DDBF2521}" srcOrd="0" destOrd="0" presId="urn:microsoft.com/office/officeart/2005/8/layout/bProcess2"/>
    <dgm:cxn modelId="{D0303610-A7EA-4E1E-98F4-B41F86A89C44}" type="presOf" srcId="{3D044FC4-0EA5-4F3D-B2F8-62D7DAA50D7F}" destId="{BB530F68-AF80-409A-9582-4FE6D97F4EA9}" srcOrd="0" destOrd="0" presId="urn:microsoft.com/office/officeart/2005/8/layout/bProcess2"/>
    <dgm:cxn modelId="{2320E31F-5372-438A-93B1-4C82D354A687}" srcId="{BFD3344A-85DF-43E1-914A-B8E42A5F05B2}" destId="{3D044FC4-0EA5-4F3D-B2F8-62D7DAA50D7F}" srcOrd="1" destOrd="0" parTransId="{6E32BAD1-B16E-4627-B6F5-AB7ADAAB5B82}" sibTransId="{C8DAA8E2-9471-4FA9-AD59-92A0DA0A12A6}"/>
    <dgm:cxn modelId="{63695232-A008-4D02-8A00-9B8375975A47}" type="presOf" srcId="{F8B7E8BA-5EC3-4340-A10F-EB84C171D5DF}" destId="{ED888C7C-2A20-43AD-94B5-A5B6BECFF6B2}" srcOrd="0" destOrd="0" presId="urn:microsoft.com/office/officeart/2005/8/layout/bProcess2"/>
    <dgm:cxn modelId="{4AB90297-BDF3-4E10-BD80-E6E187AFF5B4}" type="presOf" srcId="{BFD3344A-85DF-43E1-914A-B8E42A5F05B2}" destId="{01353003-836E-4596-A487-039BE4BBAF4E}" srcOrd="0" destOrd="0" presId="urn:microsoft.com/office/officeart/2005/8/layout/bProcess2"/>
    <dgm:cxn modelId="{C9D80A9D-61B7-483C-888B-07C952B45821}" type="presOf" srcId="{918F946B-0C5F-44CF-B6FB-B96DCC592B70}" destId="{502CD569-FDC1-40F1-9E1E-557380D970F5}" srcOrd="0" destOrd="0" presId="urn:microsoft.com/office/officeart/2005/8/layout/bProcess2"/>
    <dgm:cxn modelId="{D9C4DEBE-7638-4BA1-B4CF-E7E39E36DE55}" type="presOf" srcId="{991EF2FC-E0B0-4776-ADF2-C24EDF8BC174}" destId="{F267611A-8154-495B-9F00-F0800A9065B7}" srcOrd="0" destOrd="0" presId="urn:microsoft.com/office/officeart/2005/8/layout/bProcess2"/>
    <dgm:cxn modelId="{C97E5CA9-02A9-48AC-82F0-73AA52622E31}" srcId="{BFD3344A-85DF-43E1-914A-B8E42A5F05B2}" destId="{7440BE95-3346-43E7-9DA9-2806C26FF41F}" srcOrd="4" destOrd="0" parTransId="{201747F0-38BE-4127-9139-6C453379CF93}" sibTransId="{EBF59C93-AC88-49BD-B161-D3744ACD40A7}"/>
    <dgm:cxn modelId="{903D4179-F754-45E3-93EC-17C2D30245EA}" type="presParOf" srcId="{01353003-836E-4596-A487-039BE4BBAF4E}" destId="{B97D92DA-2F59-4BE6-A1D7-3ABD36BF7B39}" srcOrd="0" destOrd="0" presId="urn:microsoft.com/office/officeart/2005/8/layout/bProcess2"/>
    <dgm:cxn modelId="{F5341B3D-DBF5-4733-8D62-04BC5FF62F5A}" type="presParOf" srcId="{01353003-836E-4596-A487-039BE4BBAF4E}" destId="{760E35A3-EE6D-4703-BC3B-C689DDBF2521}" srcOrd="1" destOrd="0" presId="urn:microsoft.com/office/officeart/2005/8/layout/bProcess2"/>
    <dgm:cxn modelId="{44F08424-7D17-4D65-AAD8-1668D59362B0}" type="presParOf" srcId="{01353003-836E-4596-A487-039BE4BBAF4E}" destId="{D85149C0-02F5-4EFF-AB09-85CE0C7E973D}" srcOrd="2" destOrd="0" presId="urn:microsoft.com/office/officeart/2005/8/layout/bProcess2"/>
    <dgm:cxn modelId="{EA4FBE5C-D626-495F-B291-28D62A74F287}" type="presParOf" srcId="{D85149C0-02F5-4EFF-AB09-85CE0C7E973D}" destId="{09D18390-DC20-418F-8E44-556A731D87C3}" srcOrd="0" destOrd="0" presId="urn:microsoft.com/office/officeart/2005/8/layout/bProcess2"/>
    <dgm:cxn modelId="{E8AA6345-A9EF-484A-9CA6-77A191CD0F67}" type="presParOf" srcId="{D85149C0-02F5-4EFF-AB09-85CE0C7E973D}" destId="{BB530F68-AF80-409A-9582-4FE6D97F4EA9}" srcOrd="1" destOrd="0" presId="urn:microsoft.com/office/officeart/2005/8/layout/bProcess2"/>
    <dgm:cxn modelId="{78FF75F9-C2ED-45EC-BEBE-F26E3B411E27}" type="presParOf" srcId="{01353003-836E-4596-A487-039BE4BBAF4E}" destId="{AC205223-CE43-4669-B462-C0055E127C3E}" srcOrd="3" destOrd="0" presId="urn:microsoft.com/office/officeart/2005/8/layout/bProcess2"/>
    <dgm:cxn modelId="{A99905F8-74E4-48A5-8E2B-3C38F0EAB96D}" type="presParOf" srcId="{01353003-836E-4596-A487-039BE4BBAF4E}" destId="{E292D3E4-7394-4E19-B846-26301DA1921E}" srcOrd="4" destOrd="0" presId="urn:microsoft.com/office/officeart/2005/8/layout/bProcess2"/>
    <dgm:cxn modelId="{CDF9E05B-184D-4FD1-9221-91321E2A56E8}" type="presParOf" srcId="{E292D3E4-7394-4E19-B846-26301DA1921E}" destId="{4EB93B41-5E60-4876-9EF0-BC06E7BAF9BA}" srcOrd="0" destOrd="0" presId="urn:microsoft.com/office/officeart/2005/8/layout/bProcess2"/>
    <dgm:cxn modelId="{C66E81E5-1DD9-4FFE-870E-199C6B5857DC}" type="presParOf" srcId="{E292D3E4-7394-4E19-B846-26301DA1921E}" destId="{F267611A-8154-495B-9F00-F0800A9065B7}" srcOrd="1" destOrd="0" presId="urn:microsoft.com/office/officeart/2005/8/layout/bProcess2"/>
    <dgm:cxn modelId="{3015A0C2-EE59-4A5F-B892-8BFEDA39FA84}" type="presParOf" srcId="{01353003-836E-4596-A487-039BE4BBAF4E}" destId="{ED888C7C-2A20-43AD-94B5-A5B6BECFF6B2}" srcOrd="5" destOrd="0" presId="urn:microsoft.com/office/officeart/2005/8/layout/bProcess2"/>
    <dgm:cxn modelId="{8E8D36FA-788B-42DE-98D6-BF19F436A950}" type="presParOf" srcId="{01353003-836E-4596-A487-039BE4BBAF4E}" destId="{400A1CE0-E365-449D-84A6-AB6A24D60EFF}" srcOrd="6" destOrd="0" presId="urn:microsoft.com/office/officeart/2005/8/layout/bProcess2"/>
    <dgm:cxn modelId="{BFBF9D64-3243-4B2F-9E33-0914E5C8EE8B}" type="presParOf" srcId="{400A1CE0-E365-449D-84A6-AB6A24D60EFF}" destId="{3149864D-FD86-4A23-9E8B-FD2D505E90BC}" srcOrd="0" destOrd="0" presId="urn:microsoft.com/office/officeart/2005/8/layout/bProcess2"/>
    <dgm:cxn modelId="{B7693A03-1BFA-4B54-B7F9-CE10C52542E3}" type="presParOf" srcId="{400A1CE0-E365-449D-84A6-AB6A24D60EFF}" destId="{502CD569-FDC1-40F1-9E1E-557380D970F5}" srcOrd="1" destOrd="0" presId="urn:microsoft.com/office/officeart/2005/8/layout/bProcess2"/>
    <dgm:cxn modelId="{05749D10-F3C0-4C20-815D-E1D72B062A9F}" type="presParOf" srcId="{01353003-836E-4596-A487-039BE4BBAF4E}" destId="{F7CCE6CE-8002-4B6E-93B8-5F869F4C811E}" srcOrd="7" destOrd="0" presId="urn:microsoft.com/office/officeart/2005/8/layout/bProcess2"/>
    <dgm:cxn modelId="{D785D33C-7507-4857-953E-43E98B3E1D2B}" type="presParOf" srcId="{01353003-836E-4596-A487-039BE4BBAF4E}" destId="{C1084DA8-2986-4D22-8476-2006291018F7}" srcOrd="8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FD3344A-85DF-43E1-914A-B8E42A5F05B2}" type="doc">
      <dgm:prSet loTypeId="urn:microsoft.com/office/officeart/2005/8/layout/bProcess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E1F6118-E52A-4E35-9F50-AE9657080574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1600" dirty="0" smtClean="0"/>
            <a:t>INVENTARIOS</a:t>
          </a:r>
          <a:endParaRPr lang="es-CO" sz="1600" dirty="0"/>
        </a:p>
      </dgm:t>
    </dgm:pt>
    <dgm:pt modelId="{6CE5DD54-4B5C-497C-BB39-197F8887F93E}" type="parTrans" cxnId="{8FCFC2FA-B139-4E18-BEF4-F9B73693963A}">
      <dgm:prSet/>
      <dgm:spPr/>
      <dgm:t>
        <a:bodyPr/>
        <a:lstStyle/>
        <a:p>
          <a:endParaRPr lang="es-CO"/>
        </a:p>
      </dgm:t>
    </dgm:pt>
    <dgm:pt modelId="{EBDF54B2-23FF-4A43-A171-E8245B1DDFB7}" type="sibTrans" cxnId="{8FCFC2FA-B139-4E18-BEF4-F9B73693963A}">
      <dgm:prSet/>
      <dgm:spPr/>
      <dgm:t>
        <a:bodyPr/>
        <a:lstStyle/>
        <a:p>
          <a:endParaRPr lang="es-CO" sz="1200"/>
        </a:p>
      </dgm:t>
    </dgm:pt>
    <dgm:pt modelId="{991EF2FC-E0B0-4776-ADF2-C24EDF8BC174}">
      <dgm:prSet phldrT="[Texto]" custT="1"/>
      <dgm:spPr/>
      <dgm:t>
        <a:bodyPr/>
        <a:lstStyle/>
        <a:p>
          <a:r>
            <a:rPr lang="es-CO" sz="1000" dirty="0" smtClean="0"/>
            <a:t>ENTRADA PRODUCTO TERMINADO</a:t>
          </a:r>
          <a:endParaRPr lang="es-CO" sz="1000" dirty="0"/>
        </a:p>
      </dgm:t>
    </dgm:pt>
    <dgm:pt modelId="{9F764522-B595-4B38-974D-B529B5E2482F}" type="parTrans" cxnId="{643DA928-A07A-4297-A925-9C9C327BA49C}">
      <dgm:prSet/>
      <dgm:spPr/>
      <dgm:t>
        <a:bodyPr/>
        <a:lstStyle/>
        <a:p>
          <a:endParaRPr lang="es-CO"/>
        </a:p>
      </dgm:t>
    </dgm:pt>
    <dgm:pt modelId="{F8B7E8BA-5EC3-4340-A10F-EB84C171D5DF}" type="sibTrans" cxnId="{643DA928-A07A-4297-A925-9C9C327BA49C}">
      <dgm:prSet/>
      <dgm:spPr/>
      <dgm:t>
        <a:bodyPr/>
        <a:lstStyle/>
        <a:p>
          <a:endParaRPr lang="es-CO"/>
        </a:p>
      </dgm:t>
    </dgm:pt>
    <dgm:pt modelId="{7440BE95-3346-43E7-9DA9-2806C26FF41F}">
      <dgm:prSet phldrT="[Texto]" custT="1"/>
      <dgm:spPr/>
      <dgm:t>
        <a:bodyPr/>
        <a:lstStyle/>
        <a:p>
          <a:r>
            <a:rPr lang="es-CO" sz="1100" dirty="0" smtClean="0"/>
            <a:t>INVENTARIO</a:t>
          </a:r>
        </a:p>
        <a:p>
          <a:r>
            <a:rPr lang="es-CO" sz="1100" dirty="0" smtClean="0"/>
            <a:t>FISICO</a:t>
          </a:r>
          <a:endParaRPr lang="es-CO" sz="1100" dirty="0"/>
        </a:p>
      </dgm:t>
    </dgm:pt>
    <dgm:pt modelId="{201747F0-38BE-4127-9139-6C453379CF93}" type="parTrans" cxnId="{C97E5CA9-02A9-48AC-82F0-73AA52622E31}">
      <dgm:prSet/>
      <dgm:spPr/>
      <dgm:t>
        <a:bodyPr/>
        <a:lstStyle/>
        <a:p>
          <a:endParaRPr lang="es-CO"/>
        </a:p>
      </dgm:t>
    </dgm:pt>
    <dgm:pt modelId="{EBF59C93-AC88-49BD-B161-D3744ACD40A7}" type="sibTrans" cxnId="{C97E5CA9-02A9-48AC-82F0-73AA52622E31}">
      <dgm:prSet/>
      <dgm:spPr/>
      <dgm:t>
        <a:bodyPr/>
        <a:lstStyle/>
        <a:p>
          <a:endParaRPr lang="es-CO"/>
        </a:p>
      </dgm:t>
    </dgm:pt>
    <dgm:pt modelId="{918F946B-0C5F-44CF-B6FB-B96DCC592B70}">
      <dgm:prSet phldrT="[Texto]" custT="1"/>
      <dgm:spPr/>
      <dgm:t>
        <a:bodyPr/>
        <a:lstStyle/>
        <a:p>
          <a:r>
            <a:rPr lang="es-CO" sz="1100" dirty="0" smtClean="0"/>
            <a:t>SALIDA A PRODUCCION </a:t>
          </a:r>
          <a:endParaRPr lang="es-CO" sz="1100" dirty="0"/>
        </a:p>
      </dgm:t>
    </dgm:pt>
    <dgm:pt modelId="{1CB211D9-3359-42C7-A4D0-1ED75A0745CD}" type="sibTrans" cxnId="{81521169-9E1B-4DCA-A695-20AA6F617132}">
      <dgm:prSet/>
      <dgm:spPr/>
      <dgm:t>
        <a:bodyPr/>
        <a:lstStyle/>
        <a:p>
          <a:endParaRPr lang="es-CO"/>
        </a:p>
      </dgm:t>
    </dgm:pt>
    <dgm:pt modelId="{37FAAAB7-2A26-476E-B8DD-D7D6D084A7C7}" type="parTrans" cxnId="{81521169-9E1B-4DCA-A695-20AA6F617132}">
      <dgm:prSet/>
      <dgm:spPr/>
      <dgm:t>
        <a:bodyPr/>
        <a:lstStyle/>
        <a:p>
          <a:endParaRPr lang="es-CO"/>
        </a:p>
      </dgm:t>
    </dgm:pt>
    <dgm:pt modelId="{3D044FC4-0EA5-4F3D-B2F8-62D7DAA50D7F}">
      <dgm:prSet phldrT="[Texto]" custT="1"/>
      <dgm:spPr/>
      <dgm:t>
        <a:bodyPr/>
        <a:lstStyle/>
        <a:p>
          <a:r>
            <a:rPr lang="es-CO" sz="1100" dirty="0" smtClean="0"/>
            <a:t>ENTRADA DE </a:t>
          </a:r>
        </a:p>
        <a:p>
          <a:r>
            <a:rPr lang="es-CO" sz="1100" dirty="0" smtClean="0"/>
            <a:t>MATERIA PRIMA</a:t>
          </a:r>
        </a:p>
      </dgm:t>
    </dgm:pt>
    <dgm:pt modelId="{C8DAA8E2-9471-4FA9-AD59-92A0DA0A12A6}" type="sibTrans" cxnId="{2320E31F-5372-438A-93B1-4C82D354A687}">
      <dgm:prSet/>
      <dgm:spPr/>
      <dgm:t>
        <a:bodyPr/>
        <a:lstStyle/>
        <a:p>
          <a:endParaRPr lang="es-CO"/>
        </a:p>
      </dgm:t>
    </dgm:pt>
    <dgm:pt modelId="{6E32BAD1-B16E-4627-B6F5-AB7ADAAB5B82}" type="parTrans" cxnId="{2320E31F-5372-438A-93B1-4C82D354A687}">
      <dgm:prSet/>
      <dgm:spPr/>
      <dgm:t>
        <a:bodyPr/>
        <a:lstStyle/>
        <a:p>
          <a:endParaRPr lang="es-CO"/>
        </a:p>
      </dgm:t>
    </dgm:pt>
    <dgm:pt modelId="{01353003-836E-4596-A487-039BE4BBAF4E}" type="pres">
      <dgm:prSet presAssocID="{BFD3344A-85DF-43E1-914A-B8E42A5F05B2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CO"/>
        </a:p>
      </dgm:t>
    </dgm:pt>
    <dgm:pt modelId="{B97D92DA-2F59-4BE6-A1D7-3ABD36BF7B39}" type="pres">
      <dgm:prSet presAssocID="{DE1F6118-E52A-4E35-9F50-AE9657080574}" presName="firstNode" presStyleLbl="node1" presStyleIdx="0" presStyleCnt="5" custScaleX="83223" custScaleY="79028" custLinFactX="17056" custLinFactNeighborX="100000" custLinFactNeighborY="-3344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0E35A3-EE6D-4703-BC3B-C689DDBF2521}" type="pres">
      <dgm:prSet presAssocID="{EBDF54B2-23FF-4A43-A171-E8245B1DDFB7}" presName="sibTrans" presStyleLbl="sibTrans2D1" presStyleIdx="0" presStyleCnt="4" custAng="7899368" custScaleX="152381" custScaleY="59143" custLinFactX="-36722" custLinFactY="60502" custLinFactNeighborX="-100000" custLinFactNeighborY="1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D85149C0-02F5-4EFF-AB09-85CE0C7E973D}" type="pres">
      <dgm:prSet presAssocID="{3D044FC4-0EA5-4F3D-B2F8-62D7DAA50D7F}" presName="middleNode" presStyleCnt="0"/>
      <dgm:spPr/>
    </dgm:pt>
    <dgm:pt modelId="{09D18390-DC20-418F-8E44-556A731D87C3}" type="pres">
      <dgm:prSet presAssocID="{3D044FC4-0EA5-4F3D-B2F8-62D7DAA50D7F}" presName="padding" presStyleLbl="node1" presStyleIdx="0" presStyleCnt="5"/>
      <dgm:spPr/>
    </dgm:pt>
    <dgm:pt modelId="{BB530F68-AF80-409A-9582-4FE6D97F4EA9}" type="pres">
      <dgm:prSet presAssocID="{3D044FC4-0EA5-4F3D-B2F8-62D7DAA50D7F}" presName="shape" presStyleLbl="node1" presStyleIdx="1" presStyleCnt="5" custScaleX="79783" custScaleY="60682" custLinFactNeighborX="-16864" custLinFactNeighborY="-4992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C205223-CE43-4669-B462-C0055E127C3E}" type="pres">
      <dgm:prSet presAssocID="{C8DAA8E2-9471-4FA9-AD59-92A0DA0A12A6}" presName="sibTrans" presStyleLbl="sibTrans2D1" presStyleIdx="1" presStyleCnt="4" custAng="10799493" custFlipVert="1" custScaleX="376675" custScaleY="88556" custLinFactX="156871" custLinFactY="-35166" custLinFactNeighborX="200000" custLinFactNeighborY="-1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E292D3E4-7394-4E19-B846-26301DA1921E}" type="pres">
      <dgm:prSet presAssocID="{991EF2FC-E0B0-4776-ADF2-C24EDF8BC174}" presName="middleNode" presStyleCnt="0"/>
      <dgm:spPr/>
    </dgm:pt>
    <dgm:pt modelId="{4EB93B41-5E60-4876-9EF0-BC06E7BAF9BA}" type="pres">
      <dgm:prSet presAssocID="{991EF2FC-E0B0-4776-ADF2-C24EDF8BC174}" presName="padding" presStyleLbl="node1" presStyleIdx="1" presStyleCnt="5"/>
      <dgm:spPr/>
    </dgm:pt>
    <dgm:pt modelId="{F267611A-8154-495B-9F00-F0800A9065B7}" type="pres">
      <dgm:prSet presAssocID="{991EF2FC-E0B0-4776-ADF2-C24EDF8BC174}" presName="shape" presStyleLbl="node1" presStyleIdx="2" presStyleCnt="5" custScaleX="79709" custScaleY="60752" custLinFactNeighborX="-4552" custLinFactNeighborY="-4989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D888C7C-2A20-43AD-94B5-A5B6BECFF6B2}" type="pres">
      <dgm:prSet presAssocID="{F8B7E8BA-5EC3-4340-A10F-EB84C171D5DF}" presName="sibTrans" presStyleLbl="sibTrans2D1" presStyleIdx="2" presStyleCnt="4" custAng="5400006" custScaleX="160046" custScaleY="42968" custLinFactX="300000" custLinFactNeighborX="335145" custLinFactNeighborY="16005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400A1CE0-E365-449D-84A6-AB6A24D60EFF}" type="pres">
      <dgm:prSet presAssocID="{918F946B-0C5F-44CF-B6FB-B96DCC592B70}" presName="middleNode" presStyleCnt="0"/>
      <dgm:spPr/>
    </dgm:pt>
    <dgm:pt modelId="{3149864D-FD86-4A23-9E8B-FD2D505E90BC}" type="pres">
      <dgm:prSet presAssocID="{918F946B-0C5F-44CF-B6FB-B96DCC592B70}" presName="padding" presStyleLbl="node1" presStyleIdx="2" presStyleCnt="5"/>
      <dgm:spPr/>
    </dgm:pt>
    <dgm:pt modelId="{502CD569-FDC1-40F1-9E1E-557380D970F5}" type="pres">
      <dgm:prSet presAssocID="{918F946B-0C5F-44CF-B6FB-B96DCC592B70}" presName="shape" presStyleLbl="node1" presStyleIdx="3" presStyleCnt="5" custScaleX="79709" custScaleY="60752" custLinFactX="-20844" custLinFactY="52508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7CCE6CE-8002-4B6E-93B8-5F869F4C811E}" type="pres">
      <dgm:prSet presAssocID="{1CB211D9-3359-42C7-A4D0-1ED75A0745CD}" presName="sibTrans" presStyleLbl="sibTrans2D1" presStyleIdx="3" presStyleCnt="4" custAng="16260000" custScaleX="138423" custScaleY="41525" custLinFactX="-154922" custLinFactNeighborX="-200000" custLinFactNeighborY="12369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C1084DA8-2986-4D22-8476-2006291018F7}" type="pres">
      <dgm:prSet presAssocID="{7440BE95-3346-43E7-9DA9-2806C26FF41F}" presName="lastNode" presStyleLbl="node1" presStyleIdx="4" presStyleCnt="5" custScaleX="53166" custScaleY="40521" custLinFactY="31462" custLinFactNeighborX="-36538" custLinFactNeighborY="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30270D7F-7E96-4EF5-AC70-B2A61BF1C5B6}" type="presOf" srcId="{DE1F6118-E52A-4E35-9F50-AE9657080574}" destId="{B97D92DA-2F59-4BE6-A1D7-3ABD36BF7B39}" srcOrd="0" destOrd="0" presId="urn:microsoft.com/office/officeart/2005/8/layout/bProcess2"/>
    <dgm:cxn modelId="{643DA928-A07A-4297-A925-9C9C327BA49C}" srcId="{BFD3344A-85DF-43E1-914A-B8E42A5F05B2}" destId="{991EF2FC-E0B0-4776-ADF2-C24EDF8BC174}" srcOrd="2" destOrd="0" parTransId="{9F764522-B595-4B38-974D-B529B5E2482F}" sibTransId="{F8B7E8BA-5EC3-4340-A10F-EB84C171D5DF}"/>
    <dgm:cxn modelId="{EB15CBBC-0643-47D5-92B1-E481DE951959}" type="presOf" srcId="{3D044FC4-0EA5-4F3D-B2F8-62D7DAA50D7F}" destId="{BB530F68-AF80-409A-9582-4FE6D97F4EA9}" srcOrd="0" destOrd="0" presId="urn:microsoft.com/office/officeart/2005/8/layout/bProcess2"/>
    <dgm:cxn modelId="{389B6BE1-09BC-46D0-B8A8-07980F4F5B38}" type="presOf" srcId="{991EF2FC-E0B0-4776-ADF2-C24EDF8BC174}" destId="{F267611A-8154-495B-9F00-F0800A9065B7}" srcOrd="0" destOrd="0" presId="urn:microsoft.com/office/officeart/2005/8/layout/bProcess2"/>
    <dgm:cxn modelId="{81521169-9E1B-4DCA-A695-20AA6F617132}" srcId="{BFD3344A-85DF-43E1-914A-B8E42A5F05B2}" destId="{918F946B-0C5F-44CF-B6FB-B96DCC592B70}" srcOrd="3" destOrd="0" parTransId="{37FAAAB7-2A26-476E-B8DD-D7D6D084A7C7}" sibTransId="{1CB211D9-3359-42C7-A4D0-1ED75A0745CD}"/>
    <dgm:cxn modelId="{E4F0A0A5-F6F7-4089-AFE5-E571ACE57818}" type="presOf" srcId="{1CB211D9-3359-42C7-A4D0-1ED75A0745CD}" destId="{F7CCE6CE-8002-4B6E-93B8-5F869F4C811E}" srcOrd="0" destOrd="0" presId="urn:microsoft.com/office/officeart/2005/8/layout/bProcess2"/>
    <dgm:cxn modelId="{8FCFC2FA-B139-4E18-BEF4-F9B73693963A}" srcId="{BFD3344A-85DF-43E1-914A-B8E42A5F05B2}" destId="{DE1F6118-E52A-4E35-9F50-AE9657080574}" srcOrd="0" destOrd="0" parTransId="{6CE5DD54-4B5C-497C-BB39-197F8887F93E}" sibTransId="{EBDF54B2-23FF-4A43-A171-E8245B1DDFB7}"/>
    <dgm:cxn modelId="{36881A04-8022-484D-B58B-465E2FC02CA2}" type="presOf" srcId="{EBDF54B2-23FF-4A43-A171-E8245B1DDFB7}" destId="{760E35A3-EE6D-4703-BC3B-C689DDBF2521}" srcOrd="0" destOrd="0" presId="urn:microsoft.com/office/officeart/2005/8/layout/bProcess2"/>
    <dgm:cxn modelId="{2320E31F-5372-438A-93B1-4C82D354A687}" srcId="{BFD3344A-85DF-43E1-914A-B8E42A5F05B2}" destId="{3D044FC4-0EA5-4F3D-B2F8-62D7DAA50D7F}" srcOrd="1" destOrd="0" parTransId="{6E32BAD1-B16E-4627-B6F5-AB7ADAAB5B82}" sibTransId="{C8DAA8E2-9471-4FA9-AD59-92A0DA0A12A6}"/>
    <dgm:cxn modelId="{E1D6594B-1573-42FB-B41E-6CF5011E1951}" type="presOf" srcId="{BFD3344A-85DF-43E1-914A-B8E42A5F05B2}" destId="{01353003-836E-4596-A487-039BE4BBAF4E}" srcOrd="0" destOrd="0" presId="urn:microsoft.com/office/officeart/2005/8/layout/bProcess2"/>
    <dgm:cxn modelId="{A598D186-B011-4D72-BCF0-11F6008879BA}" type="presOf" srcId="{C8DAA8E2-9471-4FA9-AD59-92A0DA0A12A6}" destId="{AC205223-CE43-4669-B462-C0055E127C3E}" srcOrd="0" destOrd="0" presId="urn:microsoft.com/office/officeart/2005/8/layout/bProcess2"/>
    <dgm:cxn modelId="{7455A054-7276-48ED-9451-E601135BC3ED}" type="presOf" srcId="{F8B7E8BA-5EC3-4340-A10F-EB84C171D5DF}" destId="{ED888C7C-2A20-43AD-94B5-A5B6BECFF6B2}" srcOrd="0" destOrd="0" presId="urn:microsoft.com/office/officeart/2005/8/layout/bProcess2"/>
    <dgm:cxn modelId="{CF4CE37C-72A3-41C9-8504-E65922AC6E54}" type="presOf" srcId="{918F946B-0C5F-44CF-B6FB-B96DCC592B70}" destId="{502CD569-FDC1-40F1-9E1E-557380D970F5}" srcOrd="0" destOrd="0" presId="urn:microsoft.com/office/officeart/2005/8/layout/bProcess2"/>
    <dgm:cxn modelId="{712E03FA-9E9A-48C1-BE99-83A6A9511292}" type="presOf" srcId="{7440BE95-3346-43E7-9DA9-2806C26FF41F}" destId="{C1084DA8-2986-4D22-8476-2006291018F7}" srcOrd="0" destOrd="0" presId="urn:microsoft.com/office/officeart/2005/8/layout/bProcess2"/>
    <dgm:cxn modelId="{C97E5CA9-02A9-48AC-82F0-73AA52622E31}" srcId="{BFD3344A-85DF-43E1-914A-B8E42A5F05B2}" destId="{7440BE95-3346-43E7-9DA9-2806C26FF41F}" srcOrd="4" destOrd="0" parTransId="{201747F0-38BE-4127-9139-6C453379CF93}" sibTransId="{EBF59C93-AC88-49BD-B161-D3744ACD40A7}"/>
    <dgm:cxn modelId="{669570FE-565B-4177-953C-41814BF7D7E5}" type="presParOf" srcId="{01353003-836E-4596-A487-039BE4BBAF4E}" destId="{B97D92DA-2F59-4BE6-A1D7-3ABD36BF7B39}" srcOrd="0" destOrd="0" presId="urn:microsoft.com/office/officeart/2005/8/layout/bProcess2"/>
    <dgm:cxn modelId="{7D3D60F3-D65B-47C1-B5D9-C1AE23F10837}" type="presParOf" srcId="{01353003-836E-4596-A487-039BE4BBAF4E}" destId="{760E35A3-EE6D-4703-BC3B-C689DDBF2521}" srcOrd="1" destOrd="0" presId="urn:microsoft.com/office/officeart/2005/8/layout/bProcess2"/>
    <dgm:cxn modelId="{0B702D16-819D-4B32-8A8F-2D15BDC38F0B}" type="presParOf" srcId="{01353003-836E-4596-A487-039BE4BBAF4E}" destId="{D85149C0-02F5-4EFF-AB09-85CE0C7E973D}" srcOrd="2" destOrd="0" presId="urn:microsoft.com/office/officeart/2005/8/layout/bProcess2"/>
    <dgm:cxn modelId="{8823A481-9BEB-4A76-BC89-A9F9C39ABB47}" type="presParOf" srcId="{D85149C0-02F5-4EFF-AB09-85CE0C7E973D}" destId="{09D18390-DC20-418F-8E44-556A731D87C3}" srcOrd="0" destOrd="0" presId="urn:microsoft.com/office/officeart/2005/8/layout/bProcess2"/>
    <dgm:cxn modelId="{4FDBA678-FF47-4529-B80C-247B778F7F82}" type="presParOf" srcId="{D85149C0-02F5-4EFF-AB09-85CE0C7E973D}" destId="{BB530F68-AF80-409A-9582-4FE6D97F4EA9}" srcOrd="1" destOrd="0" presId="urn:microsoft.com/office/officeart/2005/8/layout/bProcess2"/>
    <dgm:cxn modelId="{39313DC4-1335-41D7-919F-E0AB7286E697}" type="presParOf" srcId="{01353003-836E-4596-A487-039BE4BBAF4E}" destId="{AC205223-CE43-4669-B462-C0055E127C3E}" srcOrd="3" destOrd="0" presId="urn:microsoft.com/office/officeart/2005/8/layout/bProcess2"/>
    <dgm:cxn modelId="{4055FE26-907B-408C-AD72-67594F337299}" type="presParOf" srcId="{01353003-836E-4596-A487-039BE4BBAF4E}" destId="{E292D3E4-7394-4E19-B846-26301DA1921E}" srcOrd="4" destOrd="0" presId="urn:microsoft.com/office/officeart/2005/8/layout/bProcess2"/>
    <dgm:cxn modelId="{8D2ED2FF-A822-49AC-8080-91D57A454786}" type="presParOf" srcId="{E292D3E4-7394-4E19-B846-26301DA1921E}" destId="{4EB93B41-5E60-4876-9EF0-BC06E7BAF9BA}" srcOrd="0" destOrd="0" presId="urn:microsoft.com/office/officeart/2005/8/layout/bProcess2"/>
    <dgm:cxn modelId="{9A713363-7910-4981-9959-BA11E130E2E7}" type="presParOf" srcId="{E292D3E4-7394-4E19-B846-26301DA1921E}" destId="{F267611A-8154-495B-9F00-F0800A9065B7}" srcOrd="1" destOrd="0" presId="urn:microsoft.com/office/officeart/2005/8/layout/bProcess2"/>
    <dgm:cxn modelId="{75FD33C3-57E6-4C4A-BD2D-24672D1ACC40}" type="presParOf" srcId="{01353003-836E-4596-A487-039BE4BBAF4E}" destId="{ED888C7C-2A20-43AD-94B5-A5B6BECFF6B2}" srcOrd="5" destOrd="0" presId="urn:microsoft.com/office/officeart/2005/8/layout/bProcess2"/>
    <dgm:cxn modelId="{CE91B0EF-AF8F-4C67-8B83-DFC74733A826}" type="presParOf" srcId="{01353003-836E-4596-A487-039BE4BBAF4E}" destId="{400A1CE0-E365-449D-84A6-AB6A24D60EFF}" srcOrd="6" destOrd="0" presId="urn:microsoft.com/office/officeart/2005/8/layout/bProcess2"/>
    <dgm:cxn modelId="{44EFA3CF-26EB-4385-B945-905F8951BCE2}" type="presParOf" srcId="{400A1CE0-E365-449D-84A6-AB6A24D60EFF}" destId="{3149864D-FD86-4A23-9E8B-FD2D505E90BC}" srcOrd="0" destOrd="0" presId="urn:microsoft.com/office/officeart/2005/8/layout/bProcess2"/>
    <dgm:cxn modelId="{6CAF5349-2F7E-413A-AFA8-BC9F5DF52B72}" type="presParOf" srcId="{400A1CE0-E365-449D-84A6-AB6A24D60EFF}" destId="{502CD569-FDC1-40F1-9E1E-557380D970F5}" srcOrd="1" destOrd="0" presId="urn:microsoft.com/office/officeart/2005/8/layout/bProcess2"/>
    <dgm:cxn modelId="{D3311BEF-AEED-4688-AB9C-1BA4F7F30FBA}" type="presParOf" srcId="{01353003-836E-4596-A487-039BE4BBAF4E}" destId="{F7CCE6CE-8002-4B6E-93B8-5F869F4C811E}" srcOrd="7" destOrd="0" presId="urn:microsoft.com/office/officeart/2005/8/layout/bProcess2"/>
    <dgm:cxn modelId="{E765EC4C-0A04-456A-91D8-AC34D010EEB0}" type="presParOf" srcId="{01353003-836E-4596-A487-039BE4BBAF4E}" destId="{C1084DA8-2986-4D22-8476-2006291018F7}" srcOrd="8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FD3344A-85DF-43E1-914A-B8E42A5F05B2}" type="doc">
      <dgm:prSet loTypeId="urn:microsoft.com/office/officeart/2005/8/layout/bProcess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E1F6118-E52A-4E35-9F50-AE9657080574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sz="1600" dirty="0" smtClean="0"/>
            <a:t>DINAMICA</a:t>
          </a:r>
        </a:p>
        <a:p>
          <a:r>
            <a:rPr lang="es-CO" sz="1600" dirty="0" smtClean="0"/>
            <a:t>ACTIVOS  FIJOS</a:t>
          </a:r>
          <a:endParaRPr lang="es-CO" sz="1600" dirty="0"/>
        </a:p>
      </dgm:t>
    </dgm:pt>
    <dgm:pt modelId="{6CE5DD54-4B5C-497C-BB39-197F8887F93E}" type="parTrans" cxnId="{8FCFC2FA-B139-4E18-BEF4-F9B73693963A}">
      <dgm:prSet/>
      <dgm:spPr/>
      <dgm:t>
        <a:bodyPr/>
        <a:lstStyle/>
        <a:p>
          <a:endParaRPr lang="es-CO"/>
        </a:p>
      </dgm:t>
    </dgm:pt>
    <dgm:pt modelId="{EBDF54B2-23FF-4A43-A171-E8245B1DDFB7}" type="sibTrans" cxnId="{8FCFC2FA-B139-4E18-BEF4-F9B73693963A}">
      <dgm:prSet/>
      <dgm:spPr/>
      <dgm:t>
        <a:bodyPr/>
        <a:lstStyle/>
        <a:p>
          <a:endParaRPr lang="es-CO" sz="1200"/>
        </a:p>
      </dgm:t>
    </dgm:pt>
    <dgm:pt modelId="{3D044FC4-0EA5-4F3D-B2F8-62D7DAA50D7F}">
      <dgm:prSet phldrT="[Texto]" custT="1"/>
      <dgm:spPr>
        <a:solidFill>
          <a:schemeClr val="accent6"/>
        </a:solidFill>
      </dgm:spPr>
      <dgm:t>
        <a:bodyPr/>
        <a:lstStyle/>
        <a:p>
          <a:r>
            <a:rPr lang="es-CO" sz="1100" dirty="0" smtClean="0"/>
            <a:t>ENTRADA</a:t>
          </a:r>
        </a:p>
        <a:p>
          <a:r>
            <a:rPr lang="es-CO" sz="1100" dirty="0" smtClean="0"/>
            <a:t>ALMACEN</a:t>
          </a:r>
        </a:p>
      </dgm:t>
    </dgm:pt>
    <dgm:pt modelId="{6E32BAD1-B16E-4627-B6F5-AB7ADAAB5B82}" type="parTrans" cxnId="{2320E31F-5372-438A-93B1-4C82D354A687}">
      <dgm:prSet/>
      <dgm:spPr/>
      <dgm:t>
        <a:bodyPr/>
        <a:lstStyle/>
        <a:p>
          <a:endParaRPr lang="es-CO"/>
        </a:p>
      </dgm:t>
    </dgm:pt>
    <dgm:pt modelId="{C8DAA8E2-9471-4FA9-AD59-92A0DA0A12A6}" type="sibTrans" cxnId="{2320E31F-5372-438A-93B1-4C82D354A687}">
      <dgm:prSet/>
      <dgm:spPr/>
      <dgm:t>
        <a:bodyPr/>
        <a:lstStyle/>
        <a:p>
          <a:endParaRPr lang="es-CO"/>
        </a:p>
      </dgm:t>
    </dgm:pt>
    <dgm:pt modelId="{991EF2FC-E0B0-4776-ADF2-C24EDF8BC174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1000" dirty="0" smtClean="0"/>
            <a:t>REGISTRO FICHA TECNICA</a:t>
          </a:r>
          <a:endParaRPr lang="es-CO" sz="1000" dirty="0"/>
        </a:p>
      </dgm:t>
    </dgm:pt>
    <dgm:pt modelId="{9F764522-B595-4B38-974D-B529B5E2482F}" type="parTrans" cxnId="{643DA928-A07A-4297-A925-9C9C327BA49C}">
      <dgm:prSet/>
      <dgm:spPr/>
      <dgm:t>
        <a:bodyPr/>
        <a:lstStyle/>
        <a:p>
          <a:endParaRPr lang="es-CO"/>
        </a:p>
      </dgm:t>
    </dgm:pt>
    <dgm:pt modelId="{F8B7E8BA-5EC3-4340-A10F-EB84C171D5DF}" type="sibTrans" cxnId="{643DA928-A07A-4297-A925-9C9C327BA49C}">
      <dgm:prSet/>
      <dgm:spPr/>
      <dgm:t>
        <a:bodyPr/>
        <a:lstStyle/>
        <a:p>
          <a:endParaRPr lang="es-CO"/>
        </a:p>
      </dgm:t>
    </dgm:pt>
    <dgm:pt modelId="{918F946B-0C5F-44CF-B6FB-B96DCC592B70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sz="1100" dirty="0" smtClean="0"/>
            <a:t>FACTURA DE COMPRA</a:t>
          </a:r>
          <a:endParaRPr lang="es-CO" sz="1100" dirty="0"/>
        </a:p>
      </dgm:t>
    </dgm:pt>
    <dgm:pt modelId="{37FAAAB7-2A26-476E-B8DD-D7D6D084A7C7}" type="parTrans" cxnId="{81521169-9E1B-4DCA-A695-20AA6F617132}">
      <dgm:prSet/>
      <dgm:spPr/>
      <dgm:t>
        <a:bodyPr/>
        <a:lstStyle/>
        <a:p>
          <a:endParaRPr lang="es-CO"/>
        </a:p>
      </dgm:t>
    </dgm:pt>
    <dgm:pt modelId="{1CB211D9-3359-42C7-A4D0-1ED75A0745CD}" type="sibTrans" cxnId="{81521169-9E1B-4DCA-A695-20AA6F617132}">
      <dgm:prSet/>
      <dgm:spPr/>
      <dgm:t>
        <a:bodyPr/>
        <a:lstStyle/>
        <a:p>
          <a:endParaRPr lang="es-CO"/>
        </a:p>
      </dgm:t>
    </dgm:pt>
    <dgm:pt modelId="{7440BE95-3346-43E7-9DA9-2806C26FF41F}">
      <dgm:prSet phldrT="[Texto]" custT="1"/>
      <dgm:spPr>
        <a:solidFill>
          <a:srgbClr val="7030A0"/>
        </a:solidFill>
      </dgm:spPr>
      <dgm:t>
        <a:bodyPr/>
        <a:lstStyle/>
        <a:p>
          <a:endParaRPr lang="es-CO" sz="1100" dirty="0" smtClean="0"/>
        </a:p>
        <a:p>
          <a:r>
            <a:rPr lang="es-CO" sz="1100" dirty="0" smtClean="0"/>
            <a:t>ACTIVACION</a:t>
          </a:r>
        </a:p>
        <a:p>
          <a:r>
            <a:rPr lang="es-CO" sz="1100" dirty="0" smtClean="0"/>
            <a:t>PARAMETROS</a:t>
          </a:r>
        </a:p>
        <a:p>
          <a:r>
            <a:rPr lang="es-CO" sz="1100" dirty="0" smtClean="0"/>
            <a:t>CUSTODIO</a:t>
          </a:r>
        </a:p>
        <a:p>
          <a:endParaRPr lang="es-CO" sz="1100" dirty="0"/>
        </a:p>
      </dgm:t>
    </dgm:pt>
    <dgm:pt modelId="{201747F0-38BE-4127-9139-6C453379CF93}" type="parTrans" cxnId="{C97E5CA9-02A9-48AC-82F0-73AA52622E31}">
      <dgm:prSet/>
      <dgm:spPr/>
      <dgm:t>
        <a:bodyPr/>
        <a:lstStyle/>
        <a:p>
          <a:endParaRPr lang="es-CO"/>
        </a:p>
      </dgm:t>
    </dgm:pt>
    <dgm:pt modelId="{EBF59C93-AC88-49BD-B161-D3744ACD40A7}" type="sibTrans" cxnId="{C97E5CA9-02A9-48AC-82F0-73AA52622E31}">
      <dgm:prSet/>
      <dgm:spPr/>
      <dgm:t>
        <a:bodyPr/>
        <a:lstStyle/>
        <a:p>
          <a:endParaRPr lang="es-CO"/>
        </a:p>
      </dgm:t>
    </dgm:pt>
    <dgm:pt modelId="{01353003-836E-4596-A487-039BE4BBAF4E}" type="pres">
      <dgm:prSet presAssocID="{BFD3344A-85DF-43E1-914A-B8E42A5F05B2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CO"/>
        </a:p>
      </dgm:t>
    </dgm:pt>
    <dgm:pt modelId="{B97D92DA-2F59-4BE6-A1D7-3ABD36BF7B39}" type="pres">
      <dgm:prSet presAssocID="{DE1F6118-E52A-4E35-9F50-AE9657080574}" presName="firstNode" presStyleLbl="node1" presStyleIdx="0" presStyleCnt="5" custScaleX="198127" custScaleY="79028" custLinFactNeighborX="58860" custLinFactNeighborY="-9349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0E35A3-EE6D-4703-BC3B-C689DDBF2521}" type="pres">
      <dgm:prSet presAssocID="{EBDF54B2-23FF-4A43-A171-E8245B1DDFB7}" presName="sibTrans" presStyleLbl="sibTrans2D1" presStyleIdx="0" presStyleCnt="4" custAng="19231751" custFlipHor="1" custScaleX="124650" custScaleY="102836" custLinFactY="185643" custLinFactNeighborX="-83684" custLinFactNeighborY="2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D85149C0-02F5-4EFF-AB09-85CE0C7E973D}" type="pres">
      <dgm:prSet presAssocID="{3D044FC4-0EA5-4F3D-B2F8-62D7DAA50D7F}" presName="middleNode" presStyleCnt="0"/>
      <dgm:spPr/>
    </dgm:pt>
    <dgm:pt modelId="{09D18390-DC20-418F-8E44-556A731D87C3}" type="pres">
      <dgm:prSet presAssocID="{3D044FC4-0EA5-4F3D-B2F8-62D7DAA50D7F}" presName="padding" presStyleLbl="node1" presStyleIdx="0" presStyleCnt="5"/>
      <dgm:spPr/>
    </dgm:pt>
    <dgm:pt modelId="{BB530F68-AF80-409A-9582-4FE6D97F4EA9}" type="pres">
      <dgm:prSet presAssocID="{3D044FC4-0EA5-4F3D-B2F8-62D7DAA50D7F}" presName="shape" presStyleLbl="node1" presStyleIdx="1" presStyleCnt="5" custScaleX="79783" custScaleY="60682" custLinFactY="-67625" custLinFactNeighborX="-42873" custLinFactNeighborY="-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C205223-CE43-4669-B462-C0055E127C3E}" type="pres">
      <dgm:prSet presAssocID="{C8DAA8E2-9471-4FA9-AD59-92A0DA0A12A6}" presName="sibTrans" presStyleLbl="sibTrans2D1" presStyleIdx="1" presStyleCnt="4" custAng="8702301" custFlipVert="1" custScaleX="101735" custScaleY="88291" custLinFactX="278647" custLinFactY="57839" custLinFactNeighborX="300000" custLinFactNeighborY="1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E292D3E4-7394-4E19-B846-26301DA1921E}" type="pres">
      <dgm:prSet presAssocID="{991EF2FC-E0B0-4776-ADF2-C24EDF8BC174}" presName="middleNode" presStyleCnt="0"/>
      <dgm:spPr/>
    </dgm:pt>
    <dgm:pt modelId="{4EB93B41-5E60-4876-9EF0-BC06E7BAF9BA}" type="pres">
      <dgm:prSet presAssocID="{991EF2FC-E0B0-4776-ADF2-C24EDF8BC174}" presName="padding" presStyleLbl="node1" presStyleIdx="1" presStyleCnt="5"/>
      <dgm:spPr/>
    </dgm:pt>
    <dgm:pt modelId="{F267611A-8154-495B-9F00-F0800A9065B7}" type="pres">
      <dgm:prSet presAssocID="{991EF2FC-E0B0-4776-ADF2-C24EDF8BC174}" presName="shape" presStyleLbl="node1" presStyleIdx="2" presStyleCnt="5" custScaleX="134940" custScaleY="67921" custLinFactX="-200000" custLinFactNeighborX="-232083" custLinFactNeighborY="-2679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D888C7C-2A20-43AD-94B5-A5B6BECFF6B2}" type="pres">
      <dgm:prSet presAssocID="{F8B7E8BA-5EC3-4340-A10F-EB84C171D5DF}" presName="sibTrans" presStyleLbl="sibTrans2D1" presStyleIdx="2" presStyleCnt="4" custAng="1372307" custFlipVert="1" custFlipHor="0" custScaleX="7954" custScaleY="40691" custLinFactX="341695" custLinFactY="100000" custLinFactNeighborX="400000" custLinFactNeighborY="160359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400A1CE0-E365-449D-84A6-AB6A24D60EFF}" type="pres">
      <dgm:prSet presAssocID="{918F946B-0C5F-44CF-B6FB-B96DCC592B70}" presName="middleNode" presStyleCnt="0"/>
      <dgm:spPr/>
    </dgm:pt>
    <dgm:pt modelId="{3149864D-FD86-4A23-9E8B-FD2D505E90BC}" type="pres">
      <dgm:prSet presAssocID="{918F946B-0C5F-44CF-B6FB-B96DCC592B70}" presName="padding" presStyleLbl="node1" presStyleIdx="2" presStyleCnt="5"/>
      <dgm:spPr/>
    </dgm:pt>
    <dgm:pt modelId="{502CD569-FDC1-40F1-9E1E-557380D970F5}" type="pres">
      <dgm:prSet presAssocID="{918F946B-0C5F-44CF-B6FB-B96DCC592B70}" presName="shape" presStyleLbl="node1" presStyleIdx="3" presStyleCnt="5" custScaleX="79709" custScaleY="60752" custLinFactNeighborX="-83446" custLinFactNeighborY="2853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7CCE6CE-8002-4B6E-93B8-5F869F4C811E}" type="pres">
      <dgm:prSet presAssocID="{1CB211D9-3359-42C7-A4D0-1ED75A0745CD}" presName="sibTrans" presStyleLbl="sibTrans2D1" presStyleIdx="3" presStyleCnt="4" custAng="8456602" custFlipVert="1" custScaleX="117685" custScaleY="98473" custLinFactY="-59714" custLinFactNeighborX="-95243" custLinFactNeighborY="-1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C1084DA8-2986-4D22-8476-2006291018F7}" type="pres">
      <dgm:prSet presAssocID="{7440BE95-3346-43E7-9DA9-2806C26FF41F}" presName="lastNode" presStyleLbl="node1" presStyleIdx="4" presStyleCnt="5" custScaleX="107292" custScaleY="51848" custLinFactX="-46933" custLinFactY="100000" custLinFactNeighborX="-100000" custLinFactNeighborY="13182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643DA928-A07A-4297-A925-9C9C327BA49C}" srcId="{BFD3344A-85DF-43E1-914A-B8E42A5F05B2}" destId="{991EF2FC-E0B0-4776-ADF2-C24EDF8BC174}" srcOrd="2" destOrd="0" parTransId="{9F764522-B595-4B38-974D-B529B5E2482F}" sibTransId="{F8B7E8BA-5EC3-4340-A10F-EB84C171D5DF}"/>
    <dgm:cxn modelId="{F11530B8-B554-49CC-AD15-F80C7CA90F7C}" type="presOf" srcId="{BFD3344A-85DF-43E1-914A-B8E42A5F05B2}" destId="{01353003-836E-4596-A487-039BE4BBAF4E}" srcOrd="0" destOrd="0" presId="urn:microsoft.com/office/officeart/2005/8/layout/bProcess2"/>
    <dgm:cxn modelId="{81521169-9E1B-4DCA-A695-20AA6F617132}" srcId="{BFD3344A-85DF-43E1-914A-B8E42A5F05B2}" destId="{918F946B-0C5F-44CF-B6FB-B96DCC592B70}" srcOrd="3" destOrd="0" parTransId="{37FAAAB7-2A26-476E-B8DD-D7D6D084A7C7}" sibTransId="{1CB211D9-3359-42C7-A4D0-1ED75A0745CD}"/>
    <dgm:cxn modelId="{0792BFFD-7624-42DC-A449-ED43797A6D8C}" type="presOf" srcId="{3D044FC4-0EA5-4F3D-B2F8-62D7DAA50D7F}" destId="{BB530F68-AF80-409A-9582-4FE6D97F4EA9}" srcOrd="0" destOrd="0" presId="urn:microsoft.com/office/officeart/2005/8/layout/bProcess2"/>
    <dgm:cxn modelId="{5069E834-FED7-4274-8D70-8224CAB0E592}" type="presOf" srcId="{991EF2FC-E0B0-4776-ADF2-C24EDF8BC174}" destId="{F267611A-8154-495B-9F00-F0800A9065B7}" srcOrd="0" destOrd="0" presId="urn:microsoft.com/office/officeart/2005/8/layout/bProcess2"/>
    <dgm:cxn modelId="{3FCFAA1D-2758-4564-915A-87091A7D41F4}" type="presOf" srcId="{1CB211D9-3359-42C7-A4D0-1ED75A0745CD}" destId="{F7CCE6CE-8002-4B6E-93B8-5F869F4C811E}" srcOrd="0" destOrd="0" presId="urn:microsoft.com/office/officeart/2005/8/layout/bProcess2"/>
    <dgm:cxn modelId="{9FE0BA4C-48FD-4EFC-AFDB-B369EBC3E41B}" type="presOf" srcId="{918F946B-0C5F-44CF-B6FB-B96DCC592B70}" destId="{502CD569-FDC1-40F1-9E1E-557380D970F5}" srcOrd="0" destOrd="0" presId="urn:microsoft.com/office/officeart/2005/8/layout/bProcess2"/>
    <dgm:cxn modelId="{8FCFC2FA-B139-4E18-BEF4-F9B73693963A}" srcId="{BFD3344A-85DF-43E1-914A-B8E42A5F05B2}" destId="{DE1F6118-E52A-4E35-9F50-AE9657080574}" srcOrd="0" destOrd="0" parTransId="{6CE5DD54-4B5C-497C-BB39-197F8887F93E}" sibTransId="{EBDF54B2-23FF-4A43-A171-E8245B1DDFB7}"/>
    <dgm:cxn modelId="{84629683-5360-4604-B069-5F0A6EB4C71C}" type="presOf" srcId="{EBDF54B2-23FF-4A43-A171-E8245B1DDFB7}" destId="{760E35A3-EE6D-4703-BC3B-C689DDBF2521}" srcOrd="0" destOrd="0" presId="urn:microsoft.com/office/officeart/2005/8/layout/bProcess2"/>
    <dgm:cxn modelId="{2320E31F-5372-438A-93B1-4C82D354A687}" srcId="{BFD3344A-85DF-43E1-914A-B8E42A5F05B2}" destId="{3D044FC4-0EA5-4F3D-B2F8-62D7DAA50D7F}" srcOrd="1" destOrd="0" parTransId="{6E32BAD1-B16E-4627-B6F5-AB7ADAAB5B82}" sibTransId="{C8DAA8E2-9471-4FA9-AD59-92A0DA0A12A6}"/>
    <dgm:cxn modelId="{B090EEAE-C27B-483C-81A1-16866F0CDD62}" type="presOf" srcId="{7440BE95-3346-43E7-9DA9-2806C26FF41F}" destId="{C1084DA8-2986-4D22-8476-2006291018F7}" srcOrd="0" destOrd="0" presId="urn:microsoft.com/office/officeart/2005/8/layout/bProcess2"/>
    <dgm:cxn modelId="{8BC1CEDE-3B67-4369-ACDB-113FC4E9FD7C}" type="presOf" srcId="{C8DAA8E2-9471-4FA9-AD59-92A0DA0A12A6}" destId="{AC205223-CE43-4669-B462-C0055E127C3E}" srcOrd="0" destOrd="0" presId="urn:microsoft.com/office/officeart/2005/8/layout/bProcess2"/>
    <dgm:cxn modelId="{044EAE62-A823-4BBC-86B6-A69D94FDF664}" type="presOf" srcId="{DE1F6118-E52A-4E35-9F50-AE9657080574}" destId="{B97D92DA-2F59-4BE6-A1D7-3ABD36BF7B39}" srcOrd="0" destOrd="0" presId="urn:microsoft.com/office/officeart/2005/8/layout/bProcess2"/>
    <dgm:cxn modelId="{9F5B2269-4952-4585-9E65-703A7B7FD466}" type="presOf" srcId="{F8B7E8BA-5EC3-4340-A10F-EB84C171D5DF}" destId="{ED888C7C-2A20-43AD-94B5-A5B6BECFF6B2}" srcOrd="0" destOrd="0" presId="urn:microsoft.com/office/officeart/2005/8/layout/bProcess2"/>
    <dgm:cxn modelId="{C97E5CA9-02A9-48AC-82F0-73AA52622E31}" srcId="{BFD3344A-85DF-43E1-914A-B8E42A5F05B2}" destId="{7440BE95-3346-43E7-9DA9-2806C26FF41F}" srcOrd="4" destOrd="0" parTransId="{201747F0-38BE-4127-9139-6C453379CF93}" sibTransId="{EBF59C93-AC88-49BD-B161-D3744ACD40A7}"/>
    <dgm:cxn modelId="{8836DFEC-69D9-48AA-BE03-76EDFDD578D1}" type="presParOf" srcId="{01353003-836E-4596-A487-039BE4BBAF4E}" destId="{B97D92DA-2F59-4BE6-A1D7-3ABD36BF7B39}" srcOrd="0" destOrd="0" presId="urn:microsoft.com/office/officeart/2005/8/layout/bProcess2"/>
    <dgm:cxn modelId="{A601A2A3-8BEC-4C6A-9396-F59DD3904094}" type="presParOf" srcId="{01353003-836E-4596-A487-039BE4BBAF4E}" destId="{760E35A3-EE6D-4703-BC3B-C689DDBF2521}" srcOrd="1" destOrd="0" presId="urn:microsoft.com/office/officeart/2005/8/layout/bProcess2"/>
    <dgm:cxn modelId="{3ED70F4C-5F12-4E2C-99AA-184BEDC0D1F7}" type="presParOf" srcId="{01353003-836E-4596-A487-039BE4BBAF4E}" destId="{D85149C0-02F5-4EFF-AB09-85CE0C7E973D}" srcOrd="2" destOrd="0" presId="urn:microsoft.com/office/officeart/2005/8/layout/bProcess2"/>
    <dgm:cxn modelId="{94FF6DB9-4F15-4B78-985E-67F2EFB855EF}" type="presParOf" srcId="{D85149C0-02F5-4EFF-AB09-85CE0C7E973D}" destId="{09D18390-DC20-418F-8E44-556A731D87C3}" srcOrd="0" destOrd="0" presId="urn:microsoft.com/office/officeart/2005/8/layout/bProcess2"/>
    <dgm:cxn modelId="{686439AB-2F96-4E07-A8E1-907D1F118A85}" type="presParOf" srcId="{D85149C0-02F5-4EFF-AB09-85CE0C7E973D}" destId="{BB530F68-AF80-409A-9582-4FE6D97F4EA9}" srcOrd="1" destOrd="0" presId="urn:microsoft.com/office/officeart/2005/8/layout/bProcess2"/>
    <dgm:cxn modelId="{AF1F553B-1421-4A49-99D6-C667902EC899}" type="presParOf" srcId="{01353003-836E-4596-A487-039BE4BBAF4E}" destId="{AC205223-CE43-4669-B462-C0055E127C3E}" srcOrd="3" destOrd="0" presId="urn:microsoft.com/office/officeart/2005/8/layout/bProcess2"/>
    <dgm:cxn modelId="{51293ED3-DE04-42F6-8509-B0EBBA9BC5B6}" type="presParOf" srcId="{01353003-836E-4596-A487-039BE4BBAF4E}" destId="{E292D3E4-7394-4E19-B846-26301DA1921E}" srcOrd="4" destOrd="0" presId="urn:microsoft.com/office/officeart/2005/8/layout/bProcess2"/>
    <dgm:cxn modelId="{E426BA2E-DC38-4132-B7F3-3D2CB2F19005}" type="presParOf" srcId="{E292D3E4-7394-4E19-B846-26301DA1921E}" destId="{4EB93B41-5E60-4876-9EF0-BC06E7BAF9BA}" srcOrd="0" destOrd="0" presId="urn:microsoft.com/office/officeart/2005/8/layout/bProcess2"/>
    <dgm:cxn modelId="{4C1AD66D-7A73-4D40-A688-581915F280A6}" type="presParOf" srcId="{E292D3E4-7394-4E19-B846-26301DA1921E}" destId="{F267611A-8154-495B-9F00-F0800A9065B7}" srcOrd="1" destOrd="0" presId="urn:microsoft.com/office/officeart/2005/8/layout/bProcess2"/>
    <dgm:cxn modelId="{97A2F188-D8B9-44F2-B00F-FCFF935CF2DC}" type="presParOf" srcId="{01353003-836E-4596-A487-039BE4BBAF4E}" destId="{ED888C7C-2A20-43AD-94B5-A5B6BECFF6B2}" srcOrd="5" destOrd="0" presId="urn:microsoft.com/office/officeart/2005/8/layout/bProcess2"/>
    <dgm:cxn modelId="{40FC2EE8-17BA-484A-B069-26C32D8ED712}" type="presParOf" srcId="{01353003-836E-4596-A487-039BE4BBAF4E}" destId="{400A1CE0-E365-449D-84A6-AB6A24D60EFF}" srcOrd="6" destOrd="0" presId="urn:microsoft.com/office/officeart/2005/8/layout/bProcess2"/>
    <dgm:cxn modelId="{2221A10B-16FC-4056-8C09-50FAF3C6D270}" type="presParOf" srcId="{400A1CE0-E365-449D-84A6-AB6A24D60EFF}" destId="{3149864D-FD86-4A23-9E8B-FD2D505E90BC}" srcOrd="0" destOrd="0" presId="urn:microsoft.com/office/officeart/2005/8/layout/bProcess2"/>
    <dgm:cxn modelId="{8946633D-8EFC-4B56-B45D-B6B3887DEBB8}" type="presParOf" srcId="{400A1CE0-E365-449D-84A6-AB6A24D60EFF}" destId="{502CD569-FDC1-40F1-9E1E-557380D970F5}" srcOrd="1" destOrd="0" presId="urn:microsoft.com/office/officeart/2005/8/layout/bProcess2"/>
    <dgm:cxn modelId="{AED4DFDE-13A2-4E77-8E46-870B88E8F870}" type="presParOf" srcId="{01353003-836E-4596-A487-039BE4BBAF4E}" destId="{F7CCE6CE-8002-4B6E-93B8-5F869F4C811E}" srcOrd="7" destOrd="0" presId="urn:microsoft.com/office/officeart/2005/8/layout/bProcess2"/>
    <dgm:cxn modelId="{9CE17D7C-5E07-4A06-9990-3E4D8C4C6CFE}" type="presParOf" srcId="{01353003-836E-4596-A487-039BE4BBAF4E}" destId="{C1084DA8-2986-4D22-8476-2006291018F7}" srcOrd="8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FD3344A-85DF-43E1-914A-B8E42A5F05B2}" type="doc">
      <dgm:prSet loTypeId="urn:microsoft.com/office/officeart/2005/8/layout/bProcess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E1F6118-E52A-4E35-9F50-AE9657080574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sz="1600" dirty="0" smtClean="0"/>
            <a:t>DINAMICA ANTICIPO VENTAS</a:t>
          </a:r>
          <a:endParaRPr lang="es-CO" sz="1600" dirty="0"/>
        </a:p>
      </dgm:t>
    </dgm:pt>
    <dgm:pt modelId="{6CE5DD54-4B5C-497C-BB39-197F8887F93E}" type="parTrans" cxnId="{8FCFC2FA-B139-4E18-BEF4-F9B73693963A}">
      <dgm:prSet/>
      <dgm:spPr/>
      <dgm:t>
        <a:bodyPr/>
        <a:lstStyle/>
        <a:p>
          <a:endParaRPr lang="es-CO"/>
        </a:p>
      </dgm:t>
    </dgm:pt>
    <dgm:pt modelId="{EBDF54B2-23FF-4A43-A171-E8245B1DDFB7}" type="sibTrans" cxnId="{8FCFC2FA-B139-4E18-BEF4-F9B73693963A}">
      <dgm:prSet/>
      <dgm:spPr/>
      <dgm:t>
        <a:bodyPr/>
        <a:lstStyle/>
        <a:p>
          <a:endParaRPr lang="es-CO" sz="1200"/>
        </a:p>
      </dgm:t>
    </dgm:pt>
    <dgm:pt modelId="{3D044FC4-0EA5-4F3D-B2F8-62D7DAA50D7F}">
      <dgm:prSet phldrT="[Texto]" custT="1"/>
      <dgm:spPr>
        <a:solidFill>
          <a:schemeClr val="accent6"/>
        </a:solidFill>
      </dgm:spPr>
      <dgm:t>
        <a:bodyPr/>
        <a:lstStyle/>
        <a:p>
          <a:r>
            <a:rPr lang="es-CO" sz="1400" dirty="0" smtClean="0"/>
            <a:t>Documento RECIBO DE CAJA</a:t>
          </a:r>
        </a:p>
      </dgm:t>
    </dgm:pt>
    <dgm:pt modelId="{6E32BAD1-B16E-4627-B6F5-AB7ADAAB5B82}" type="parTrans" cxnId="{2320E31F-5372-438A-93B1-4C82D354A687}">
      <dgm:prSet/>
      <dgm:spPr/>
      <dgm:t>
        <a:bodyPr/>
        <a:lstStyle/>
        <a:p>
          <a:endParaRPr lang="es-CO"/>
        </a:p>
      </dgm:t>
    </dgm:pt>
    <dgm:pt modelId="{C8DAA8E2-9471-4FA9-AD59-92A0DA0A12A6}" type="sibTrans" cxnId="{2320E31F-5372-438A-93B1-4C82D354A687}">
      <dgm:prSet/>
      <dgm:spPr/>
      <dgm:t>
        <a:bodyPr/>
        <a:lstStyle/>
        <a:p>
          <a:endParaRPr lang="es-CO"/>
        </a:p>
      </dgm:t>
    </dgm:pt>
    <dgm:pt modelId="{918F946B-0C5F-44CF-B6FB-B96DCC592B70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sz="1400" dirty="0" smtClean="0"/>
            <a:t>FACTURA DE VENTA</a:t>
          </a:r>
          <a:endParaRPr lang="es-CO" sz="1400" dirty="0"/>
        </a:p>
      </dgm:t>
    </dgm:pt>
    <dgm:pt modelId="{37FAAAB7-2A26-476E-B8DD-D7D6D084A7C7}" type="parTrans" cxnId="{81521169-9E1B-4DCA-A695-20AA6F617132}">
      <dgm:prSet/>
      <dgm:spPr/>
      <dgm:t>
        <a:bodyPr/>
        <a:lstStyle/>
        <a:p>
          <a:endParaRPr lang="es-CO"/>
        </a:p>
      </dgm:t>
    </dgm:pt>
    <dgm:pt modelId="{1CB211D9-3359-42C7-A4D0-1ED75A0745CD}" type="sibTrans" cxnId="{81521169-9E1B-4DCA-A695-20AA6F617132}">
      <dgm:prSet/>
      <dgm:spPr/>
      <dgm:t>
        <a:bodyPr/>
        <a:lstStyle/>
        <a:p>
          <a:endParaRPr lang="es-CO"/>
        </a:p>
      </dgm:t>
    </dgm:pt>
    <dgm:pt modelId="{01353003-836E-4596-A487-039BE4BBAF4E}" type="pres">
      <dgm:prSet presAssocID="{BFD3344A-85DF-43E1-914A-B8E42A5F05B2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CO"/>
        </a:p>
      </dgm:t>
    </dgm:pt>
    <dgm:pt modelId="{B97D92DA-2F59-4BE6-A1D7-3ABD36BF7B39}" type="pres">
      <dgm:prSet presAssocID="{DE1F6118-E52A-4E35-9F50-AE9657080574}" presName="firstNode" presStyleLbl="node1" presStyleIdx="0" presStyleCnt="3" custScaleX="72218" custScaleY="34715" custLinFactY="-21902" custLinFactNeighborX="72241" custLinFactNeighborY="-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0E35A3-EE6D-4703-BC3B-C689DDBF2521}" type="pres">
      <dgm:prSet presAssocID="{EBDF54B2-23FF-4A43-A171-E8245B1DDFB7}" presName="sibTrans" presStyleLbl="sibTrans2D1" presStyleIdx="0" presStyleCnt="2" custAng="19232383" custFlipHor="1" custScaleX="124650" custScaleY="104597" custLinFactX="6049" custLinFactY="9687" custLinFactNeighborX="100000" custLinFactNeighborY="1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D85149C0-02F5-4EFF-AB09-85CE0C7E973D}" type="pres">
      <dgm:prSet presAssocID="{3D044FC4-0EA5-4F3D-B2F8-62D7DAA50D7F}" presName="middleNode" presStyleCnt="0"/>
      <dgm:spPr/>
    </dgm:pt>
    <dgm:pt modelId="{09D18390-DC20-418F-8E44-556A731D87C3}" type="pres">
      <dgm:prSet presAssocID="{3D044FC4-0EA5-4F3D-B2F8-62D7DAA50D7F}" presName="padding" presStyleLbl="node1" presStyleIdx="0" presStyleCnt="3"/>
      <dgm:spPr/>
    </dgm:pt>
    <dgm:pt modelId="{BB530F68-AF80-409A-9582-4FE6D97F4EA9}" type="pres">
      <dgm:prSet presAssocID="{3D044FC4-0EA5-4F3D-B2F8-62D7DAA50D7F}" presName="shape" presStyleLbl="node1" presStyleIdx="1" presStyleCnt="3" custScaleX="69521" custScaleY="50226" custLinFactX="-85607" custLinFactNeighborX="-100000" custLinFactNeighborY="-2466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C205223-CE43-4669-B462-C0055E127C3E}" type="pres">
      <dgm:prSet presAssocID="{C8DAA8E2-9471-4FA9-AD59-92A0DA0A12A6}" presName="sibTrans" presStyleLbl="sibTrans2D1" presStyleIdx="1" presStyleCnt="2" custAng="10797400" custFlipVert="0" custFlipHor="1" custScaleX="11736" custScaleY="23212" custLinFactX="-470711" custLinFactY="106648" custLinFactNeighborX="-500000" custLinFactNeighborY="2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1CE60FD6-7D4A-406C-9A88-53BBCB52662B}" type="pres">
      <dgm:prSet presAssocID="{918F946B-0C5F-44CF-B6FB-B96DCC592B70}" presName="lastNode" presStyleLbl="node1" presStyleIdx="2" presStyleCnt="3" custScaleX="40556" custScaleY="31196" custLinFactNeighborX="-12884" custLinFactNeighborY="8299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844740FF-2C1F-4DC5-A5A2-9FB6C08329BF}" type="presOf" srcId="{DE1F6118-E52A-4E35-9F50-AE9657080574}" destId="{B97D92DA-2F59-4BE6-A1D7-3ABD36BF7B39}" srcOrd="0" destOrd="0" presId="urn:microsoft.com/office/officeart/2005/8/layout/bProcess2"/>
    <dgm:cxn modelId="{5BF4F51F-2094-4350-899A-9287D701BD67}" type="presOf" srcId="{BFD3344A-85DF-43E1-914A-B8E42A5F05B2}" destId="{01353003-836E-4596-A487-039BE4BBAF4E}" srcOrd="0" destOrd="0" presId="urn:microsoft.com/office/officeart/2005/8/layout/bProcess2"/>
    <dgm:cxn modelId="{81521169-9E1B-4DCA-A695-20AA6F617132}" srcId="{BFD3344A-85DF-43E1-914A-B8E42A5F05B2}" destId="{918F946B-0C5F-44CF-B6FB-B96DCC592B70}" srcOrd="2" destOrd="0" parTransId="{37FAAAB7-2A26-476E-B8DD-D7D6D084A7C7}" sibTransId="{1CB211D9-3359-42C7-A4D0-1ED75A0745CD}"/>
    <dgm:cxn modelId="{30ABDC9B-B4FD-4C54-8199-1EC13AD16941}" type="presOf" srcId="{3D044FC4-0EA5-4F3D-B2F8-62D7DAA50D7F}" destId="{BB530F68-AF80-409A-9582-4FE6D97F4EA9}" srcOrd="0" destOrd="0" presId="urn:microsoft.com/office/officeart/2005/8/layout/bProcess2"/>
    <dgm:cxn modelId="{58AF04C8-1A23-4B63-8AAC-E6BCCF9E6EBF}" type="presOf" srcId="{918F946B-0C5F-44CF-B6FB-B96DCC592B70}" destId="{1CE60FD6-7D4A-406C-9A88-53BBCB52662B}" srcOrd="0" destOrd="0" presId="urn:microsoft.com/office/officeart/2005/8/layout/bProcess2"/>
    <dgm:cxn modelId="{8FCFC2FA-B139-4E18-BEF4-F9B73693963A}" srcId="{BFD3344A-85DF-43E1-914A-B8E42A5F05B2}" destId="{DE1F6118-E52A-4E35-9F50-AE9657080574}" srcOrd="0" destOrd="0" parTransId="{6CE5DD54-4B5C-497C-BB39-197F8887F93E}" sibTransId="{EBDF54B2-23FF-4A43-A171-E8245B1DDFB7}"/>
    <dgm:cxn modelId="{FE61C47F-955F-4EAD-BEF9-4F0641D5EDA4}" type="presOf" srcId="{EBDF54B2-23FF-4A43-A171-E8245B1DDFB7}" destId="{760E35A3-EE6D-4703-BC3B-C689DDBF2521}" srcOrd="0" destOrd="0" presId="urn:microsoft.com/office/officeart/2005/8/layout/bProcess2"/>
    <dgm:cxn modelId="{2320E31F-5372-438A-93B1-4C82D354A687}" srcId="{BFD3344A-85DF-43E1-914A-B8E42A5F05B2}" destId="{3D044FC4-0EA5-4F3D-B2F8-62D7DAA50D7F}" srcOrd="1" destOrd="0" parTransId="{6E32BAD1-B16E-4627-B6F5-AB7ADAAB5B82}" sibTransId="{C8DAA8E2-9471-4FA9-AD59-92A0DA0A12A6}"/>
    <dgm:cxn modelId="{A9A286E6-3BC2-4AF7-9C93-8B28E0B62261}" type="presOf" srcId="{C8DAA8E2-9471-4FA9-AD59-92A0DA0A12A6}" destId="{AC205223-CE43-4669-B462-C0055E127C3E}" srcOrd="0" destOrd="0" presId="urn:microsoft.com/office/officeart/2005/8/layout/bProcess2"/>
    <dgm:cxn modelId="{4B686451-156E-4342-B9BE-A2BB8BB7F4F9}" type="presParOf" srcId="{01353003-836E-4596-A487-039BE4BBAF4E}" destId="{B97D92DA-2F59-4BE6-A1D7-3ABD36BF7B39}" srcOrd="0" destOrd="0" presId="urn:microsoft.com/office/officeart/2005/8/layout/bProcess2"/>
    <dgm:cxn modelId="{1B244D51-D8E9-4E5F-A069-7D4BECE9E321}" type="presParOf" srcId="{01353003-836E-4596-A487-039BE4BBAF4E}" destId="{760E35A3-EE6D-4703-BC3B-C689DDBF2521}" srcOrd="1" destOrd="0" presId="urn:microsoft.com/office/officeart/2005/8/layout/bProcess2"/>
    <dgm:cxn modelId="{D277EBB4-5E17-4E39-A480-0D082A41D894}" type="presParOf" srcId="{01353003-836E-4596-A487-039BE4BBAF4E}" destId="{D85149C0-02F5-4EFF-AB09-85CE0C7E973D}" srcOrd="2" destOrd="0" presId="urn:microsoft.com/office/officeart/2005/8/layout/bProcess2"/>
    <dgm:cxn modelId="{243AD851-9623-4F2C-82F0-9AE3F95EFD0B}" type="presParOf" srcId="{D85149C0-02F5-4EFF-AB09-85CE0C7E973D}" destId="{09D18390-DC20-418F-8E44-556A731D87C3}" srcOrd="0" destOrd="0" presId="urn:microsoft.com/office/officeart/2005/8/layout/bProcess2"/>
    <dgm:cxn modelId="{2AD7DBFA-CE9C-4DC3-B035-B107372C6309}" type="presParOf" srcId="{D85149C0-02F5-4EFF-AB09-85CE0C7E973D}" destId="{BB530F68-AF80-409A-9582-4FE6D97F4EA9}" srcOrd="1" destOrd="0" presId="urn:microsoft.com/office/officeart/2005/8/layout/bProcess2"/>
    <dgm:cxn modelId="{A207F505-2D9A-4C58-944A-99550804343F}" type="presParOf" srcId="{01353003-836E-4596-A487-039BE4BBAF4E}" destId="{AC205223-CE43-4669-B462-C0055E127C3E}" srcOrd="3" destOrd="0" presId="urn:microsoft.com/office/officeart/2005/8/layout/bProcess2"/>
    <dgm:cxn modelId="{58257906-7F61-4A88-853F-B3E2023E051D}" type="presParOf" srcId="{01353003-836E-4596-A487-039BE4BBAF4E}" destId="{1CE60FD6-7D4A-406C-9A88-53BBCB52662B}" srcOrd="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FD3344A-85DF-43E1-914A-B8E42A5F05B2}" type="doc">
      <dgm:prSet loTypeId="urn:microsoft.com/office/officeart/2005/8/layout/bProcess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E1F6118-E52A-4E35-9F50-AE9657080574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sz="1600" dirty="0" smtClean="0"/>
            <a:t>DINAMICA ANTICIPO COMPRAS</a:t>
          </a:r>
          <a:endParaRPr lang="es-CO" sz="1600" dirty="0"/>
        </a:p>
      </dgm:t>
    </dgm:pt>
    <dgm:pt modelId="{6CE5DD54-4B5C-497C-BB39-197F8887F93E}" type="parTrans" cxnId="{8FCFC2FA-B139-4E18-BEF4-F9B73693963A}">
      <dgm:prSet/>
      <dgm:spPr/>
      <dgm:t>
        <a:bodyPr/>
        <a:lstStyle/>
        <a:p>
          <a:endParaRPr lang="es-CO"/>
        </a:p>
      </dgm:t>
    </dgm:pt>
    <dgm:pt modelId="{EBDF54B2-23FF-4A43-A171-E8245B1DDFB7}" type="sibTrans" cxnId="{8FCFC2FA-B139-4E18-BEF4-F9B73693963A}">
      <dgm:prSet/>
      <dgm:spPr/>
      <dgm:t>
        <a:bodyPr/>
        <a:lstStyle/>
        <a:p>
          <a:endParaRPr lang="es-CO" sz="1200"/>
        </a:p>
      </dgm:t>
    </dgm:pt>
    <dgm:pt modelId="{3D044FC4-0EA5-4F3D-B2F8-62D7DAA50D7F}">
      <dgm:prSet phldrT="[Texto]" custT="1"/>
      <dgm:spPr>
        <a:solidFill>
          <a:schemeClr val="accent6"/>
        </a:solidFill>
      </dgm:spPr>
      <dgm:t>
        <a:bodyPr/>
        <a:lstStyle/>
        <a:p>
          <a:r>
            <a:rPr lang="es-CO" sz="1400" dirty="0" smtClean="0"/>
            <a:t>Documento COMPROBANTE DE EGRESO</a:t>
          </a:r>
        </a:p>
      </dgm:t>
    </dgm:pt>
    <dgm:pt modelId="{6E32BAD1-B16E-4627-B6F5-AB7ADAAB5B82}" type="parTrans" cxnId="{2320E31F-5372-438A-93B1-4C82D354A687}">
      <dgm:prSet/>
      <dgm:spPr/>
      <dgm:t>
        <a:bodyPr/>
        <a:lstStyle/>
        <a:p>
          <a:endParaRPr lang="es-CO"/>
        </a:p>
      </dgm:t>
    </dgm:pt>
    <dgm:pt modelId="{C8DAA8E2-9471-4FA9-AD59-92A0DA0A12A6}" type="sibTrans" cxnId="{2320E31F-5372-438A-93B1-4C82D354A687}">
      <dgm:prSet/>
      <dgm:spPr/>
      <dgm:t>
        <a:bodyPr/>
        <a:lstStyle/>
        <a:p>
          <a:endParaRPr lang="es-CO"/>
        </a:p>
      </dgm:t>
    </dgm:pt>
    <dgm:pt modelId="{918F946B-0C5F-44CF-B6FB-B96DCC592B70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sz="1400" dirty="0" smtClean="0"/>
            <a:t>FACTURA DE COMPRA</a:t>
          </a:r>
          <a:endParaRPr lang="es-CO" sz="1400" dirty="0"/>
        </a:p>
      </dgm:t>
    </dgm:pt>
    <dgm:pt modelId="{37FAAAB7-2A26-476E-B8DD-D7D6D084A7C7}" type="parTrans" cxnId="{81521169-9E1B-4DCA-A695-20AA6F617132}">
      <dgm:prSet/>
      <dgm:spPr/>
      <dgm:t>
        <a:bodyPr/>
        <a:lstStyle/>
        <a:p>
          <a:endParaRPr lang="es-CO"/>
        </a:p>
      </dgm:t>
    </dgm:pt>
    <dgm:pt modelId="{1CB211D9-3359-42C7-A4D0-1ED75A0745CD}" type="sibTrans" cxnId="{81521169-9E1B-4DCA-A695-20AA6F617132}">
      <dgm:prSet/>
      <dgm:spPr/>
      <dgm:t>
        <a:bodyPr/>
        <a:lstStyle/>
        <a:p>
          <a:endParaRPr lang="es-CO"/>
        </a:p>
      </dgm:t>
    </dgm:pt>
    <dgm:pt modelId="{01353003-836E-4596-A487-039BE4BBAF4E}" type="pres">
      <dgm:prSet presAssocID="{BFD3344A-85DF-43E1-914A-B8E42A5F05B2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CO"/>
        </a:p>
      </dgm:t>
    </dgm:pt>
    <dgm:pt modelId="{B97D92DA-2F59-4BE6-A1D7-3ABD36BF7B39}" type="pres">
      <dgm:prSet presAssocID="{DE1F6118-E52A-4E35-9F50-AE9657080574}" presName="firstNode" presStyleLbl="node1" presStyleIdx="0" presStyleCnt="3" custScaleX="83245" custScaleY="34715" custLinFactNeighborX="45727" custLinFactNeighborY="1433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0E35A3-EE6D-4703-BC3B-C689DDBF2521}" type="pres">
      <dgm:prSet presAssocID="{EBDF54B2-23FF-4A43-A171-E8245B1DDFB7}" presName="sibTrans" presStyleLbl="sibTrans2D1" presStyleIdx="0" presStyleCnt="2" custAng="19033947" custFlipHor="1" custScaleX="108148" custScaleY="121734" custLinFactX="21218" custLinFactY="3697" custLinFactNeighborX="100000" custLinFactNeighborY="1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D85149C0-02F5-4EFF-AB09-85CE0C7E973D}" type="pres">
      <dgm:prSet presAssocID="{3D044FC4-0EA5-4F3D-B2F8-62D7DAA50D7F}" presName="middleNode" presStyleCnt="0"/>
      <dgm:spPr/>
    </dgm:pt>
    <dgm:pt modelId="{09D18390-DC20-418F-8E44-556A731D87C3}" type="pres">
      <dgm:prSet presAssocID="{3D044FC4-0EA5-4F3D-B2F8-62D7DAA50D7F}" presName="padding" presStyleLbl="node1" presStyleIdx="0" presStyleCnt="3"/>
      <dgm:spPr/>
    </dgm:pt>
    <dgm:pt modelId="{BB530F68-AF80-409A-9582-4FE6D97F4EA9}" type="pres">
      <dgm:prSet presAssocID="{3D044FC4-0EA5-4F3D-B2F8-62D7DAA50D7F}" presName="shape" presStyleLbl="node1" presStyleIdx="1" presStyleCnt="3" custScaleX="87536" custScaleY="59837" custLinFactNeighborX="-32696" custLinFactNeighborY="-2250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C205223-CE43-4669-B462-C0055E127C3E}" type="pres">
      <dgm:prSet presAssocID="{C8DAA8E2-9471-4FA9-AD59-92A0DA0A12A6}" presName="sibTrans" presStyleLbl="sibTrans2D1" presStyleIdx="1" presStyleCnt="2" custAng="10797400" custFlipVert="0" custFlipHor="1" custScaleX="11736" custScaleY="23212" custLinFactX="-470711" custLinFactY="106648" custLinFactNeighborX="-500000" custLinFactNeighborY="200000"/>
      <dgm:spPr>
        <a:prstGeom prst="chevron">
          <a:avLst/>
        </a:prstGeom>
      </dgm:spPr>
      <dgm:t>
        <a:bodyPr/>
        <a:lstStyle/>
        <a:p>
          <a:endParaRPr lang="es-CO"/>
        </a:p>
      </dgm:t>
    </dgm:pt>
    <dgm:pt modelId="{1CE60FD6-7D4A-406C-9A88-53BBCB52662B}" type="pres">
      <dgm:prSet presAssocID="{918F946B-0C5F-44CF-B6FB-B96DCC592B70}" presName="lastNode" presStyleLbl="node1" presStyleIdx="2" presStyleCnt="3" custScaleX="55201" custScaleY="46535" custLinFactNeighborX="-19565" custLinFactNeighborY="-4283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82B5C1F-61FB-4526-8C29-7D2913349432}" type="presOf" srcId="{BFD3344A-85DF-43E1-914A-B8E42A5F05B2}" destId="{01353003-836E-4596-A487-039BE4BBAF4E}" srcOrd="0" destOrd="0" presId="urn:microsoft.com/office/officeart/2005/8/layout/bProcess2"/>
    <dgm:cxn modelId="{9E1396CC-1617-4540-93D2-E6F3016436A7}" type="presOf" srcId="{DE1F6118-E52A-4E35-9F50-AE9657080574}" destId="{B97D92DA-2F59-4BE6-A1D7-3ABD36BF7B39}" srcOrd="0" destOrd="0" presId="urn:microsoft.com/office/officeart/2005/8/layout/bProcess2"/>
    <dgm:cxn modelId="{E5ADB98F-A228-4EC2-9F20-07040DF4C957}" type="presOf" srcId="{3D044FC4-0EA5-4F3D-B2F8-62D7DAA50D7F}" destId="{BB530F68-AF80-409A-9582-4FE6D97F4EA9}" srcOrd="0" destOrd="0" presId="urn:microsoft.com/office/officeart/2005/8/layout/bProcess2"/>
    <dgm:cxn modelId="{81521169-9E1B-4DCA-A695-20AA6F617132}" srcId="{BFD3344A-85DF-43E1-914A-B8E42A5F05B2}" destId="{918F946B-0C5F-44CF-B6FB-B96DCC592B70}" srcOrd="2" destOrd="0" parTransId="{37FAAAB7-2A26-476E-B8DD-D7D6D084A7C7}" sibTransId="{1CB211D9-3359-42C7-A4D0-1ED75A0745CD}"/>
    <dgm:cxn modelId="{0C5F80F4-09DB-4F81-A322-8267623C5557}" type="presOf" srcId="{918F946B-0C5F-44CF-B6FB-B96DCC592B70}" destId="{1CE60FD6-7D4A-406C-9A88-53BBCB52662B}" srcOrd="0" destOrd="0" presId="urn:microsoft.com/office/officeart/2005/8/layout/bProcess2"/>
    <dgm:cxn modelId="{E5C08AC4-6D5D-4CEB-9F7B-30AE957A98CE}" type="presOf" srcId="{EBDF54B2-23FF-4A43-A171-E8245B1DDFB7}" destId="{760E35A3-EE6D-4703-BC3B-C689DDBF2521}" srcOrd="0" destOrd="0" presId="urn:microsoft.com/office/officeart/2005/8/layout/bProcess2"/>
    <dgm:cxn modelId="{8FCFC2FA-B139-4E18-BEF4-F9B73693963A}" srcId="{BFD3344A-85DF-43E1-914A-B8E42A5F05B2}" destId="{DE1F6118-E52A-4E35-9F50-AE9657080574}" srcOrd="0" destOrd="0" parTransId="{6CE5DD54-4B5C-497C-BB39-197F8887F93E}" sibTransId="{EBDF54B2-23FF-4A43-A171-E8245B1DDFB7}"/>
    <dgm:cxn modelId="{2320E31F-5372-438A-93B1-4C82D354A687}" srcId="{BFD3344A-85DF-43E1-914A-B8E42A5F05B2}" destId="{3D044FC4-0EA5-4F3D-B2F8-62D7DAA50D7F}" srcOrd="1" destOrd="0" parTransId="{6E32BAD1-B16E-4627-B6F5-AB7ADAAB5B82}" sibTransId="{C8DAA8E2-9471-4FA9-AD59-92A0DA0A12A6}"/>
    <dgm:cxn modelId="{AAB26696-A818-488F-B76D-566369E5E1F1}" type="presOf" srcId="{C8DAA8E2-9471-4FA9-AD59-92A0DA0A12A6}" destId="{AC205223-CE43-4669-B462-C0055E127C3E}" srcOrd="0" destOrd="0" presId="urn:microsoft.com/office/officeart/2005/8/layout/bProcess2"/>
    <dgm:cxn modelId="{4DC8ECF5-E6D3-4594-A93A-2CF0D7ED22C2}" type="presParOf" srcId="{01353003-836E-4596-A487-039BE4BBAF4E}" destId="{B97D92DA-2F59-4BE6-A1D7-3ABD36BF7B39}" srcOrd="0" destOrd="0" presId="urn:microsoft.com/office/officeart/2005/8/layout/bProcess2"/>
    <dgm:cxn modelId="{BE4BBF29-FE20-4C18-A1F0-EE12D5EE9570}" type="presParOf" srcId="{01353003-836E-4596-A487-039BE4BBAF4E}" destId="{760E35A3-EE6D-4703-BC3B-C689DDBF2521}" srcOrd="1" destOrd="0" presId="urn:microsoft.com/office/officeart/2005/8/layout/bProcess2"/>
    <dgm:cxn modelId="{AE870D24-826A-47C3-86E5-6F9F425E580C}" type="presParOf" srcId="{01353003-836E-4596-A487-039BE4BBAF4E}" destId="{D85149C0-02F5-4EFF-AB09-85CE0C7E973D}" srcOrd="2" destOrd="0" presId="urn:microsoft.com/office/officeart/2005/8/layout/bProcess2"/>
    <dgm:cxn modelId="{5964E279-0C1B-4C1C-B2C0-6E701DC23822}" type="presParOf" srcId="{D85149C0-02F5-4EFF-AB09-85CE0C7E973D}" destId="{09D18390-DC20-418F-8E44-556A731D87C3}" srcOrd="0" destOrd="0" presId="urn:microsoft.com/office/officeart/2005/8/layout/bProcess2"/>
    <dgm:cxn modelId="{8C1C2273-AF6A-4288-A314-27C92CD799F2}" type="presParOf" srcId="{D85149C0-02F5-4EFF-AB09-85CE0C7E973D}" destId="{BB530F68-AF80-409A-9582-4FE6D97F4EA9}" srcOrd="1" destOrd="0" presId="urn:microsoft.com/office/officeart/2005/8/layout/bProcess2"/>
    <dgm:cxn modelId="{8850CF9E-420B-4F31-B66B-3056854F50C1}" type="presParOf" srcId="{01353003-836E-4596-A487-039BE4BBAF4E}" destId="{AC205223-CE43-4669-B462-C0055E127C3E}" srcOrd="3" destOrd="0" presId="urn:microsoft.com/office/officeart/2005/8/layout/bProcess2"/>
    <dgm:cxn modelId="{A89A691F-6486-434F-9551-4EA1A5F473B3}" type="presParOf" srcId="{01353003-836E-4596-A487-039BE4BBAF4E}" destId="{1CE60FD6-7D4A-406C-9A88-53BBCB52662B}" srcOrd="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D92DA-2F59-4BE6-A1D7-3ABD36BF7B39}">
      <dsp:nvSpPr>
        <dsp:cNvPr id="0" name=""/>
        <dsp:cNvSpPr/>
      </dsp:nvSpPr>
      <dsp:spPr>
        <a:xfrm>
          <a:off x="164315" y="268173"/>
          <a:ext cx="915806" cy="8696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err="1" smtClean="0"/>
            <a:t>Proc</a:t>
          </a:r>
          <a:r>
            <a:rPr lang="es-CO" sz="900" kern="1200" dirty="0" smtClean="0"/>
            <a:t>. compras Almacén</a:t>
          </a:r>
          <a:endParaRPr lang="es-CO" sz="900" kern="1200" dirty="0"/>
        </a:p>
      </dsp:txBody>
      <dsp:txXfrm>
        <a:off x="298432" y="395529"/>
        <a:ext cx="647572" cy="614931"/>
      </dsp:txXfrm>
    </dsp:sp>
    <dsp:sp modelId="{760E35A3-EE6D-4703-BC3B-C689DDBF2521}">
      <dsp:nvSpPr>
        <dsp:cNvPr id="0" name=""/>
        <dsp:cNvSpPr/>
      </dsp:nvSpPr>
      <dsp:spPr>
        <a:xfrm rot="5130904">
          <a:off x="1218885" y="482891"/>
          <a:ext cx="385148" cy="351705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30F68-AF80-409A-9582-4FE6D97F4EA9}">
      <dsp:nvSpPr>
        <dsp:cNvPr id="0" name=""/>
        <dsp:cNvSpPr/>
      </dsp:nvSpPr>
      <dsp:spPr>
        <a:xfrm>
          <a:off x="1728190" y="253416"/>
          <a:ext cx="733983" cy="7339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REQ</a:t>
          </a:r>
          <a:endParaRPr lang="es-CO" sz="1100" kern="1200" dirty="0"/>
        </a:p>
      </dsp:txBody>
      <dsp:txXfrm>
        <a:off x="1835679" y="360905"/>
        <a:ext cx="519005" cy="519005"/>
      </dsp:txXfrm>
    </dsp:sp>
    <dsp:sp modelId="{AC205223-CE43-4669-B462-C0055E127C3E}">
      <dsp:nvSpPr>
        <dsp:cNvPr id="0" name=""/>
        <dsp:cNvSpPr/>
      </dsp:nvSpPr>
      <dsp:spPr>
        <a:xfrm rot="16200000" flipV="1">
          <a:off x="2666119" y="441729"/>
          <a:ext cx="385148" cy="357359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67611A-8154-495B-9F00-F0800A9065B7}">
      <dsp:nvSpPr>
        <dsp:cNvPr id="0" name=""/>
        <dsp:cNvSpPr/>
      </dsp:nvSpPr>
      <dsp:spPr>
        <a:xfrm>
          <a:off x="3240362" y="253416"/>
          <a:ext cx="733983" cy="7339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COT</a:t>
          </a:r>
          <a:endParaRPr lang="es-CO" sz="1100" kern="1200" dirty="0"/>
        </a:p>
      </dsp:txBody>
      <dsp:txXfrm>
        <a:off x="3347851" y="360905"/>
        <a:ext cx="519005" cy="519005"/>
      </dsp:txXfrm>
    </dsp:sp>
    <dsp:sp modelId="{ED888C7C-2A20-43AD-94B5-A5B6BECFF6B2}">
      <dsp:nvSpPr>
        <dsp:cNvPr id="0" name=""/>
        <dsp:cNvSpPr/>
      </dsp:nvSpPr>
      <dsp:spPr>
        <a:xfrm rot="5400000">
          <a:off x="4162583" y="471813"/>
          <a:ext cx="385148" cy="380400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2CD569-FDC1-40F1-9E1E-557380D970F5}">
      <dsp:nvSpPr>
        <dsp:cNvPr id="0" name=""/>
        <dsp:cNvSpPr/>
      </dsp:nvSpPr>
      <dsp:spPr>
        <a:xfrm>
          <a:off x="4752529" y="253418"/>
          <a:ext cx="733983" cy="7339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OC</a:t>
          </a:r>
          <a:endParaRPr lang="es-CO" sz="1100" kern="1200" dirty="0"/>
        </a:p>
      </dsp:txBody>
      <dsp:txXfrm>
        <a:off x="4860018" y="360907"/>
        <a:ext cx="519005" cy="519005"/>
      </dsp:txXfrm>
    </dsp:sp>
    <dsp:sp modelId="{F7CCE6CE-8002-4B6E-93B8-5F869F4C811E}">
      <dsp:nvSpPr>
        <dsp:cNvPr id="0" name=""/>
        <dsp:cNvSpPr/>
      </dsp:nvSpPr>
      <dsp:spPr>
        <a:xfrm rot="5400000">
          <a:off x="5829940" y="501347"/>
          <a:ext cx="190918" cy="390564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30EEF8-6A2C-411C-A55F-B7136CE5D049}">
      <dsp:nvSpPr>
        <dsp:cNvPr id="0" name=""/>
        <dsp:cNvSpPr/>
      </dsp:nvSpPr>
      <dsp:spPr>
        <a:xfrm flipH="1">
          <a:off x="3816426" y="1800200"/>
          <a:ext cx="562157" cy="3019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EA</a:t>
          </a:r>
          <a:endParaRPr lang="es-CO" sz="1000" kern="1200" dirty="0"/>
        </a:p>
      </dsp:txBody>
      <dsp:txXfrm>
        <a:off x="3898752" y="1844417"/>
        <a:ext cx="397505" cy="213497"/>
      </dsp:txXfrm>
    </dsp:sp>
    <dsp:sp modelId="{7896B977-FDDB-42C5-8D90-A4A367732D9B}">
      <dsp:nvSpPr>
        <dsp:cNvPr id="0" name=""/>
        <dsp:cNvSpPr/>
      </dsp:nvSpPr>
      <dsp:spPr>
        <a:xfrm rot="5014684">
          <a:off x="462949" y="2088185"/>
          <a:ext cx="257652" cy="227207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E57805-EFD2-433C-A4B9-EC22EC5999C0}">
      <dsp:nvSpPr>
        <dsp:cNvPr id="0" name=""/>
        <dsp:cNvSpPr/>
      </dsp:nvSpPr>
      <dsp:spPr>
        <a:xfrm>
          <a:off x="1670093" y="1985995"/>
          <a:ext cx="706172" cy="56216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CRS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CRC</a:t>
          </a:r>
          <a:endParaRPr lang="es-CO" sz="1100" kern="1200" dirty="0"/>
        </a:p>
      </dsp:txBody>
      <dsp:txXfrm>
        <a:off x="1773509" y="2068322"/>
        <a:ext cx="499340" cy="397511"/>
      </dsp:txXfrm>
    </dsp:sp>
    <dsp:sp modelId="{956586FA-3127-4C32-B453-AA5530E7A311}">
      <dsp:nvSpPr>
        <dsp:cNvPr id="0" name=""/>
        <dsp:cNvSpPr/>
      </dsp:nvSpPr>
      <dsp:spPr>
        <a:xfrm rot="5400000">
          <a:off x="3543347" y="2418521"/>
          <a:ext cx="109162" cy="312683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7B74F0-2A31-4802-94A2-35BADC26CD07}">
      <dsp:nvSpPr>
        <dsp:cNvPr id="0" name=""/>
        <dsp:cNvSpPr/>
      </dsp:nvSpPr>
      <dsp:spPr>
        <a:xfrm>
          <a:off x="2808314" y="1728191"/>
          <a:ext cx="418143" cy="4181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500" kern="1200" dirty="0" err="1" smtClean="0"/>
            <a:t>Cpt</a:t>
          </a:r>
          <a:r>
            <a:rPr lang="es-CO" sz="500" kern="1200" dirty="0" smtClean="0"/>
            <a:t> 02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500" kern="1200" dirty="0" smtClean="0"/>
            <a:t>COMPRAS</a:t>
          </a:r>
          <a:endParaRPr lang="es-CO" sz="500" kern="1200" dirty="0"/>
        </a:p>
      </dsp:txBody>
      <dsp:txXfrm>
        <a:off x="2869550" y="1789427"/>
        <a:ext cx="295671" cy="295671"/>
      </dsp:txXfrm>
    </dsp:sp>
    <dsp:sp modelId="{7D6D510A-EFE0-4897-950A-04BCB597164B}">
      <dsp:nvSpPr>
        <dsp:cNvPr id="0" name=""/>
        <dsp:cNvSpPr/>
      </dsp:nvSpPr>
      <dsp:spPr>
        <a:xfrm rot="7136877">
          <a:off x="2580056" y="2375056"/>
          <a:ext cx="113075" cy="165350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884E32-E972-4C98-9A6F-F2369C9D4A8D}">
      <dsp:nvSpPr>
        <dsp:cNvPr id="0" name=""/>
        <dsp:cNvSpPr/>
      </dsp:nvSpPr>
      <dsp:spPr>
        <a:xfrm>
          <a:off x="6336701" y="253418"/>
          <a:ext cx="733983" cy="7339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EA</a:t>
          </a:r>
          <a:endParaRPr lang="es-CO" sz="1100" kern="1200" dirty="0"/>
        </a:p>
      </dsp:txBody>
      <dsp:txXfrm>
        <a:off x="6444190" y="360907"/>
        <a:ext cx="519005" cy="519005"/>
      </dsp:txXfrm>
    </dsp:sp>
    <dsp:sp modelId="{5439021A-A9E8-4D65-A63E-2B8EA780EBE2}">
      <dsp:nvSpPr>
        <dsp:cNvPr id="0" name=""/>
        <dsp:cNvSpPr/>
      </dsp:nvSpPr>
      <dsp:spPr>
        <a:xfrm rot="5231145">
          <a:off x="3484685" y="1849652"/>
          <a:ext cx="71479" cy="262364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BF185A-31A6-41B1-BD7B-170F4B083666}">
      <dsp:nvSpPr>
        <dsp:cNvPr id="0" name=""/>
        <dsp:cNvSpPr/>
      </dsp:nvSpPr>
      <dsp:spPr>
        <a:xfrm flipH="1">
          <a:off x="3816423" y="2376267"/>
          <a:ext cx="562165" cy="3019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REQ</a:t>
          </a:r>
          <a:endParaRPr lang="es-CO" sz="1000" kern="1200" dirty="0"/>
        </a:p>
      </dsp:txBody>
      <dsp:txXfrm>
        <a:off x="3898750" y="2420484"/>
        <a:ext cx="397511" cy="213497"/>
      </dsp:txXfrm>
    </dsp:sp>
    <dsp:sp modelId="{90037C49-08BE-459E-A486-A50633220E33}">
      <dsp:nvSpPr>
        <dsp:cNvPr id="0" name=""/>
        <dsp:cNvSpPr/>
      </dsp:nvSpPr>
      <dsp:spPr>
        <a:xfrm rot="5400000">
          <a:off x="1083312" y="2163921"/>
          <a:ext cx="284312" cy="285843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6E6971-DEE8-4CA5-A08F-A7BFEC7ABE42}">
      <dsp:nvSpPr>
        <dsp:cNvPr id="0" name=""/>
        <dsp:cNvSpPr/>
      </dsp:nvSpPr>
      <dsp:spPr>
        <a:xfrm>
          <a:off x="85908" y="1872210"/>
          <a:ext cx="850195" cy="78973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contabilidad</a:t>
          </a:r>
          <a:endParaRPr lang="es-CO" sz="900" kern="1200" dirty="0"/>
        </a:p>
      </dsp:txBody>
      <dsp:txXfrm>
        <a:off x="210416" y="1987864"/>
        <a:ext cx="601179" cy="558428"/>
      </dsp:txXfrm>
    </dsp:sp>
    <dsp:sp modelId="{6CA5DAEF-D668-4174-863F-4ACCB4EE6C3B}">
      <dsp:nvSpPr>
        <dsp:cNvPr id="0" name=""/>
        <dsp:cNvSpPr/>
      </dsp:nvSpPr>
      <dsp:spPr>
        <a:xfrm rot="14908590" flipV="1">
          <a:off x="2504235" y="1896645"/>
          <a:ext cx="146826" cy="266489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E613A1-25D5-455A-8612-0412686975F2}">
      <dsp:nvSpPr>
        <dsp:cNvPr id="0" name=""/>
        <dsp:cNvSpPr/>
      </dsp:nvSpPr>
      <dsp:spPr>
        <a:xfrm>
          <a:off x="2808311" y="2376268"/>
          <a:ext cx="449897" cy="4041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servicios</a:t>
          </a:r>
          <a:endParaRPr lang="es-CO" sz="600" kern="1200" dirty="0"/>
        </a:p>
      </dsp:txBody>
      <dsp:txXfrm>
        <a:off x="2874197" y="2435456"/>
        <a:ext cx="318125" cy="2857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D92DA-2F59-4BE6-A1D7-3ABD36BF7B39}">
      <dsp:nvSpPr>
        <dsp:cNvPr id="0" name=""/>
        <dsp:cNvSpPr/>
      </dsp:nvSpPr>
      <dsp:spPr>
        <a:xfrm>
          <a:off x="183934" y="304894"/>
          <a:ext cx="894840" cy="849734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COMPRAS</a:t>
          </a:r>
          <a:r>
            <a:rPr lang="es-CO" sz="900" kern="1200" dirty="0" smtClean="0"/>
            <a:t> </a:t>
          </a:r>
          <a:endParaRPr lang="es-CO" sz="900" kern="1200" dirty="0"/>
        </a:p>
      </dsp:txBody>
      <dsp:txXfrm>
        <a:off x="314980" y="429335"/>
        <a:ext cx="632748" cy="600852"/>
      </dsp:txXfrm>
    </dsp:sp>
    <dsp:sp modelId="{760E35A3-EE6D-4703-BC3B-C689DDBF2521}">
      <dsp:nvSpPr>
        <dsp:cNvPr id="0" name=""/>
        <dsp:cNvSpPr/>
      </dsp:nvSpPr>
      <dsp:spPr>
        <a:xfrm rot="5130904">
          <a:off x="1114996" y="553039"/>
          <a:ext cx="376331" cy="278111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30F68-AF80-409A-9582-4FE6D97F4EA9}">
      <dsp:nvSpPr>
        <dsp:cNvPr id="0" name=""/>
        <dsp:cNvSpPr/>
      </dsp:nvSpPr>
      <dsp:spPr>
        <a:xfrm>
          <a:off x="1514511" y="290476"/>
          <a:ext cx="1112174" cy="7171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REQUISICION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necesito</a:t>
          </a:r>
        </a:p>
      </dsp:txBody>
      <dsp:txXfrm>
        <a:off x="1677385" y="395505"/>
        <a:ext cx="786426" cy="507122"/>
      </dsp:txXfrm>
    </dsp:sp>
    <dsp:sp modelId="{AC205223-CE43-4669-B462-C0055E127C3E}">
      <dsp:nvSpPr>
        <dsp:cNvPr id="0" name=""/>
        <dsp:cNvSpPr/>
      </dsp:nvSpPr>
      <dsp:spPr>
        <a:xfrm rot="16200000" flipV="1">
          <a:off x="2649360" y="507775"/>
          <a:ext cx="376331" cy="282582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67611A-8154-495B-9F00-F0800A9065B7}">
      <dsp:nvSpPr>
        <dsp:cNvPr id="0" name=""/>
        <dsp:cNvSpPr/>
      </dsp:nvSpPr>
      <dsp:spPr>
        <a:xfrm>
          <a:off x="3036622" y="290476"/>
          <a:ext cx="1078488" cy="7171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COTIZACION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Cuanto Vale</a:t>
          </a:r>
          <a:endParaRPr lang="es-CO" sz="1100" kern="1200" dirty="0"/>
        </a:p>
      </dsp:txBody>
      <dsp:txXfrm>
        <a:off x="3194563" y="395505"/>
        <a:ext cx="762606" cy="507122"/>
      </dsp:txXfrm>
    </dsp:sp>
    <dsp:sp modelId="{ED888C7C-2A20-43AD-94B5-A5B6BECFF6B2}">
      <dsp:nvSpPr>
        <dsp:cNvPr id="0" name=""/>
        <dsp:cNvSpPr/>
      </dsp:nvSpPr>
      <dsp:spPr>
        <a:xfrm rot="5400000">
          <a:off x="4116120" y="539317"/>
          <a:ext cx="376331" cy="300802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2CD569-FDC1-40F1-9E1E-557380D970F5}">
      <dsp:nvSpPr>
        <dsp:cNvPr id="0" name=""/>
        <dsp:cNvSpPr/>
      </dsp:nvSpPr>
      <dsp:spPr>
        <a:xfrm>
          <a:off x="4506555" y="290477"/>
          <a:ext cx="1093721" cy="7171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Ord. CCOMPRA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Decisión de compra</a:t>
          </a:r>
          <a:endParaRPr lang="es-CO" sz="1100" kern="1200" dirty="0"/>
        </a:p>
      </dsp:txBody>
      <dsp:txXfrm>
        <a:off x="4666727" y="395506"/>
        <a:ext cx="773377" cy="507122"/>
      </dsp:txXfrm>
    </dsp:sp>
    <dsp:sp modelId="{F7CCE6CE-8002-4B6E-93B8-5F869F4C811E}">
      <dsp:nvSpPr>
        <dsp:cNvPr id="0" name=""/>
        <dsp:cNvSpPr/>
      </dsp:nvSpPr>
      <dsp:spPr>
        <a:xfrm rot="5197040">
          <a:off x="5746256" y="358838"/>
          <a:ext cx="256308" cy="377865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30EEF8-6A2C-411C-A55F-B7136CE5D049}">
      <dsp:nvSpPr>
        <dsp:cNvPr id="0" name=""/>
        <dsp:cNvSpPr/>
      </dsp:nvSpPr>
      <dsp:spPr>
        <a:xfrm flipH="1">
          <a:off x="1645451" y="2455045"/>
          <a:ext cx="765317" cy="3933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E. </a:t>
          </a:r>
          <a:r>
            <a:rPr lang="es-CO" sz="800" kern="1200" dirty="0" smtClean="0"/>
            <a:t>ALMACEN</a:t>
          </a:r>
          <a:endParaRPr lang="es-CO" sz="800" kern="1200" dirty="0"/>
        </a:p>
      </dsp:txBody>
      <dsp:txXfrm>
        <a:off x="1757529" y="2512650"/>
        <a:ext cx="541161" cy="278141"/>
      </dsp:txXfrm>
    </dsp:sp>
    <dsp:sp modelId="{7896B977-FDDB-42C5-8D90-A4A367732D9B}">
      <dsp:nvSpPr>
        <dsp:cNvPr id="0" name=""/>
        <dsp:cNvSpPr/>
      </dsp:nvSpPr>
      <dsp:spPr>
        <a:xfrm rot="5264208">
          <a:off x="2561145" y="2547943"/>
          <a:ext cx="251754" cy="179665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E57805-EFD2-433C-A4B9-EC22EC5999C0}">
      <dsp:nvSpPr>
        <dsp:cNvPr id="0" name=""/>
        <dsp:cNvSpPr/>
      </dsp:nvSpPr>
      <dsp:spPr>
        <a:xfrm>
          <a:off x="1584178" y="1512067"/>
          <a:ext cx="822139" cy="54929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FAC. COMPRA</a:t>
          </a:r>
          <a:endParaRPr lang="es-CO" sz="1100" kern="1200" dirty="0"/>
        </a:p>
      </dsp:txBody>
      <dsp:txXfrm>
        <a:off x="1704577" y="1592509"/>
        <a:ext cx="581341" cy="388411"/>
      </dsp:txXfrm>
    </dsp:sp>
    <dsp:sp modelId="{956586FA-3127-4C32-B453-AA5530E7A311}">
      <dsp:nvSpPr>
        <dsp:cNvPr id="0" name=""/>
        <dsp:cNvSpPr/>
      </dsp:nvSpPr>
      <dsp:spPr>
        <a:xfrm rot="5631327" flipH="1">
          <a:off x="4601675" y="1658771"/>
          <a:ext cx="296895" cy="247255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7B74F0-2A31-4802-94A2-35BADC26CD07}">
      <dsp:nvSpPr>
        <dsp:cNvPr id="0" name=""/>
        <dsp:cNvSpPr/>
      </dsp:nvSpPr>
      <dsp:spPr>
        <a:xfrm>
          <a:off x="2931283" y="1584079"/>
          <a:ext cx="408570" cy="40857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500" kern="1200" dirty="0" smtClean="0"/>
            <a:t>2205 PROVEED</a:t>
          </a:r>
          <a:endParaRPr lang="es-CO" sz="500" kern="1200" dirty="0"/>
        </a:p>
      </dsp:txBody>
      <dsp:txXfrm>
        <a:off x="2991117" y="1643913"/>
        <a:ext cx="288902" cy="288902"/>
      </dsp:txXfrm>
    </dsp:sp>
    <dsp:sp modelId="{7D6D510A-EFE0-4897-950A-04BCB597164B}">
      <dsp:nvSpPr>
        <dsp:cNvPr id="0" name=""/>
        <dsp:cNvSpPr/>
      </dsp:nvSpPr>
      <dsp:spPr>
        <a:xfrm rot="5636450" flipH="1" flipV="1">
          <a:off x="1249295" y="3635420"/>
          <a:ext cx="169529" cy="45719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884E32-E972-4C98-9A6F-F2369C9D4A8D}">
      <dsp:nvSpPr>
        <dsp:cNvPr id="0" name=""/>
        <dsp:cNvSpPr/>
      </dsp:nvSpPr>
      <dsp:spPr>
        <a:xfrm>
          <a:off x="6072949" y="290477"/>
          <a:ext cx="1114361" cy="7171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ENTRADA ALMCEN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Inventarios</a:t>
          </a:r>
          <a:endParaRPr lang="es-CO" sz="1100" kern="1200" dirty="0"/>
        </a:p>
      </dsp:txBody>
      <dsp:txXfrm>
        <a:off x="6236143" y="395506"/>
        <a:ext cx="787973" cy="507122"/>
      </dsp:txXfrm>
    </dsp:sp>
    <dsp:sp modelId="{5439021A-A9E8-4D65-A63E-2B8EA780EBE2}">
      <dsp:nvSpPr>
        <dsp:cNvPr id="0" name=""/>
        <dsp:cNvSpPr/>
      </dsp:nvSpPr>
      <dsp:spPr>
        <a:xfrm rot="5668797">
          <a:off x="3506067" y="1681602"/>
          <a:ext cx="260669" cy="182994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BF185A-31A6-41B1-BD7B-170F4B083666}">
      <dsp:nvSpPr>
        <dsp:cNvPr id="0" name=""/>
        <dsp:cNvSpPr/>
      </dsp:nvSpPr>
      <dsp:spPr>
        <a:xfrm flipH="1">
          <a:off x="3960441" y="1656089"/>
          <a:ext cx="549295" cy="29501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IMP. 23</a:t>
          </a:r>
          <a:endParaRPr lang="es-CO" sz="1000" kern="1200" dirty="0"/>
        </a:p>
      </dsp:txBody>
      <dsp:txXfrm>
        <a:off x="4040883" y="1699294"/>
        <a:ext cx="388411" cy="208609"/>
      </dsp:txXfrm>
    </dsp:sp>
    <dsp:sp modelId="{90037C49-08BE-459E-A486-A50633220E33}">
      <dsp:nvSpPr>
        <dsp:cNvPr id="0" name=""/>
        <dsp:cNvSpPr/>
      </dsp:nvSpPr>
      <dsp:spPr>
        <a:xfrm rot="5118755">
          <a:off x="3550967" y="2503300"/>
          <a:ext cx="154623" cy="187766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6E6971-DEE8-4CA5-A08F-A7BFEC7ABE42}">
      <dsp:nvSpPr>
        <dsp:cNvPr id="0" name=""/>
        <dsp:cNvSpPr/>
      </dsp:nvSpPr>
      <dsp:spPr>
        <a:xfrm>
          <a:off x="117434" y="1872210"/>
          <a:ext cx="962685" cy="771657"/>
        </a:xfrm>
        <a:prstGeom prst="ellipse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contabilidad</a:t>
          </a:r>
          <a:endParaRPr lang="es-CO" sz="1000" kern="1200" dirty="0"/>
        </a:p>
      </dsp:txBody>
      <dsp:txXfrm>
        <a:off x="258416" y="1985217"/>
        <a:ext cx="680721" cy="545643"/>
      </dsp:txXfrm>
    </dsp:sp>
    <dsp:sp modelId="{6CA5DAEF-D668-4174-863F-4ACCB4EE6C3B}">
      <dsp:nvSpPr>
        <dsp:cNvPr id="0" name=""/>
        <dsp:cNvSpPr/>
      </dsp:nvSpPr>
      <dsp:spPr>
        <a:xfrm rot="16350698" flipV="1">
          <a:off x="2476749" y="1678320"/>
          <a:ext cx="311523" cy="186766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E613A1-25D5-455A-8612-0412686975F2}">
      <dsp:nvSpPr>
        <dsp:cNvPr id="0" name=""/>
        <dsp:cNvSpPr/>
      </dsp:nvSpPr>
      <dsp:spPr>
        <a:xfrm>
          <a:off x="2888757" y="2399222"/>
          <a:ext cx="439598" cy="3949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600" kern="1200" dirty="0"/>
        </a:p>
      </dsp:txBody>
      <dsp:txXfrm>
        <a:off x="2953135" y="2457055"/>
        <a:ext cx="310842" cy="2792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D92DA-2F59-4BE6-A1D7-3ABD36BF7B39}">
      <dsp:nvSpPr>
        <dsp:cNvPr id="0" name=""/>
        <dsp:cNvSpPr/>
      </dsp:nvSpPr>
      <dsp:spPr>
        <a:xfrm>
          <a:off x="2917699" y="0"/>
          <a:ext cx="1931460" cy="1834102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COMPRAS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GENERALES </a:t>
          </a:r>
          <a:endParaRPr lang="es-CO" sz="1600" kern="1200" dirty="0"/>
        </a:p>
      </dsp:txBody>
      <dsp:txXfrm>
        <a:off x="3200555" y="268598"/>
        <a:ext cx="1365748" cy="1296906"/>
      </dsp:txXfrm>
    </dsp:sp>
    <dsp:sp modelId="{760E35A3-EE6D-4703-BC3B-C689DDBF2521}">
      <dsp:nvSpPr>
        <dsp:cNvPr id="0" name=""/>
        <dsp:cNvSpPr/>
      </dsp:nvSpPr>
      <dsp:spPr>
        <a:xfrm rot="21544643">
          <a:off x="1282414" y="2395868"/>
          <a:ext cx="306777" cy="419923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30F68-AF80-409A-9582-4FE6D97F4EA9}">
      <dsp:nvSpPr>
        <dsp:cNvPr id="0" name=""/>
        <dsp:cNvSpPr/>
      </dsp:nvSpPr>
      <dsp:spPr>
        <a:xfrm>
          <a:off x="4" y="2075269"/>
          <a:ext cx="1235033" cy="9393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REQUISICION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necesidad</a:t>
          </a:r>
        </a:p>
      </dsp:txBody>
      <dsp:txXfrm>
        <a:off x="180870" y="2212834"/>
        <a:ext cx="873301" cy="664221"/>
      </dsp:txXfrm>
    </dsp:sp>
    <dsp:sp modelId="{AC205223-CE43-4669-B462-C0055E127C3E}">
      <dsp:nvSpPr>
        <dsp:cNvPr id="0" name=""/>
        <dsp:cNvSpPr/>
      </dsp:nvSpPr>
      <dsp:spPr>
        <a:xfrm rot="7375" flipV="1">
          <a:off x="6369694" y="2367116"/>
          <a:ext cx="399378" cy="441230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67611A-8154-495B-9F00-F0800A9065B7}">
      <dsp:nvSpPr>
        <dsp:cNvPr id="0" name=""/>
        <dsp:cNvSpPr/>
      </dsp:nvSpPr>
      <dsp:spPr>
        <a:xfrm>
          <a:off x="3187991" y="2075269"/>
          <a:ext cx="1233888" cy="9404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COTIZACION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A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PROVEED</a:t>
          </a:r>
          <a:endParaRPr lang="es-CO" sz="1000" kern="1200" dirty="0"/>
        </a:p>
      </dsp:txBody>
      <dsp:txXfrm>
        <a:off x="3368690" y="2212993"/>
        <a:ext cx="872490" cy="664987"/>
      </dsp:txXfrm>
    </dsp:sp>
    <dsp:sp modelId="{ED888C7C-2A20-43AD-94B5-A5B6BECFF6B2}">
      <dsp:nvSpPr>
        <dsp:cNvPr id="0" name=""/>
        <dsp:cNvSpPr/>
      </dsp:nvSpPr>
      <dsp:spPr>
        <a:xfrm rot="21522505">
          <a:off x="4447748" y="2394716"/>
          <a:ext cx="349024" cy="386038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2CD569-FDC1-40F1-9E1E-557380D970F5}">
      <dsp:nvSpPr>
        <dsp:cNvPr id="0" name=""/>
        <dsp:cNvSpPr/>
      </dsp:nvSpPr>
      <dsp:spPr>
        <a:xfrm>
          <a:off x="1593994" y="2075256"/>
          <a:ext cx="1233888" cy="9404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Ord. COMPRA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Decisión de compra</a:t>
          </a:r>
          <a:endParaRPr lang="es-CO" sz="1100" kern="1200" dirty="0"/>
        </a:p>
      </dsp:txBody>
      <dsp:txXfrm>
        <a:off x="1774693" y="2212980"/>
        <a:ext cx="872490" cy="664987"/>
      </dsp:txXfrm>
    </dsp:sp>
    <dsp:sp modelId="{F7CCE6CE-8002-4B6E-93B8-5F869F4C811E}">
      <dsp:nvSpPr>
        <dsp:cNvPr id="0" name=""/>
        <dsp:cNvSpPr/>
      </dsp:nvSpPr>
      <dsp:spPr>
        <a:xfrm rot="93139">
          <a:off x="2791327" y="2409684"/>
          <a:ext cx="337303" cy="356098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084DA8-2986-4D22-8476-2006291018F7}">
      <dsp:nvSpPr>
        <dsp:cNvPr id="0" name=""/>
        <dsp:cNvSpPr/>
      </dsp:nvSpPr>
      <dsp:spPr>
        <a:xfrm>
          <a:off x="4861681" y="2106764"/>
          <a:ext cx="1233890" cy="9404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ENTRADA ALMACEN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Inventarios</a:t>
          </a:r>
          <a:endParaRPr lang="es-CO" sz="1100" kern="1200" dirty="0"/>
        </a:p>
      </dsp:txBody>
      <dsp:txXfrm>
        <a:off x="5042380" y="2244485"/>
        <a:ext cx="872492" cy="6649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D92DA-2F59-4BE6-A1D7-3ABD36BF7B39}">
      <dsp:nvSpPr>
        <dsp:cNvPr id="0" name=""/>
        <dsp:cNvSpPr/>
      </dsp:nvSpPr>
      <dsp:spPr>
        <a:xfrm>
          <a:off x="2917699" y="0"/>
          <a:ext cx="1931460" cy="1834102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VENTAS</a:t>
          </a:r>
          <a:endParaRPr lang="es-CO" sz="1600" kern="1200" dirty="0"/>
        </a:p>
      </dsp:txBody>
      <dsp:txXfrm>
        <a:off x="3200555" y="268598"/>
        <a:ext cx="1365748" cy="1296906"/>
      </dsp:txXfrm>
    </dsp:sp>
    <dsp:sp modelId="{760E35A3-EE6D-4703-BC3B-C689DDBF2521}">
      <dsp:nvSpPr>
        <dsp:cNvPr id="0" name=""/>
        <dsp:cNvSpPr/>
      </dsp:nvSpPr>
      <dsp:spPr>
        <a:xfrm rot="21600000">
          <a:off x="1585917" y="3457231"/>
          <a:ext cx="480412" cy="457356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30F68-AF80-409A-9582-4FE6D97F4EA9}">
      <dsp:nvSpPr>
        <dsp:cNvPr id="0" name=""/>
        <dsp:cNvSpPr/>
      </dsp:nvSpPr>
      <dsp:spPr>
        <a:xfrm>
          <a:off x="288193" y="3096339"/>
          <a:ext cx="1235033" cy="9393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PEDIDO</a:t>
          </a:r>
        </a:p>
      </dsp:txBody>
      <dsp:txXfrm>
        <a:off x="469059" y="3233904"/>
        <a:ext cx="873301" cy="664221"/>
      </dsp:txXfrm>
    </dsp:sp>
    <dsp:sp modelId="{AC205223-CE43-4669-B462-C0055E127C3E}">
      <dsp:nvSpPr>
        <dsp:cNvPr id="0" name=""/>
        <dsp:cNvSpPr/>
      </dsp:nvSpPr>
      <dsp:spPr>
        <a:xfrm rot="5400000" flipV="1">
          <a:off x="3461851" y="1903073"/>
          <a:ext cx="719330" cy="1130551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67611A-8154-495B-9F00-F0800A9065B7}">
      <dsp:nvSpPr>
        <dsp:cNvPr id="0" name=""/>
        <dsp:cNvSpPr/>
      </dsp:nvSpPr>
      <dsp:spPr>
        <a:xfrm>
          <a:off x="3960594" y="3096339"/>
          <a:ext cx="1233888" cy="9404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REMISION</a:t>
          </a:r>
          <a:endParaRPr lang="es-CO" sz="1000" kern="1200" dirty="0"/>
        </a:p>
      </dsp:txBody>
      <dsp:txXfrm>
        <a:off x="4141293" y="3234063"/>
        <a:ext cx="872490" cy="664987"/>
      </dsp:txXfrm>
    </dsp:sp>
    <dsp:sp modelId="{ED888C7C-2A20-43AD-94B5-A5B6BECFF6B2}">
      <dsp:nvSpPr>
        <dsp:cNvPr id="0" name=""/>
        <dsp:cNvSpPr/>
      </dsp:nvSpPr>
      <dsp:spPr>
        <a:xfrm>
          <a:off x="5400759" y="3456384"/>
          <a:ext cx="349024" cy="480361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2CD569-FDC1-40F1-9E1E-557380D970F5}">
      <dsp:nvSpPr>
        <dsp:cNvPr id="0" name=""/>
        <dsp:cNvSpPr/>
      </dsp:nvSpPr>
      <dsp:spPr>
        <a:xfrm>
          <a:off x="2160404" y="3096342"/>
          <a:ext cx="1233888" cy="9404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COTIZACION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A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CLIENTES</a:t>
          </a:r>
          <a:endParaRPr lang="es-CO" sz="1100" kern="1200" dirty="0"/>
        </a:p>
      </dsp:txBody>
      <dsp:txXfrm>
        <a:off x="2341103" y="3234066"/>
        <a:ext cx="872490" cy="664987"/>
      </dsp:txXfrm>
    </dsp:sp>
    <dsp:sp modelId="{F7CCE6CE-8002-4B6E-93B8-5F869F4C811E}">
      <dsp:nvSpPr>
        <dsp:cNvPr id="0" name=""/>
        <dsp:cNvSpPr/>
      </dsp:nvSpPr>
      <dsp:spPr>
        <a:xfrm rot="59993">
          <a:off x="3532149" y="3459297"/>
          <a:ext cx="337303" cy="415462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084DA8-2986-4D22-8476-2006291018F7}">
      <dsp:nvSpPr>
        <dsp:cNvPr id="0" name=""/>
        <dsp:cNvSpPr/>
      </dsp:nvSpPr>
      <dsp:spPr>
        <a:xfrm>
          <a:off x="6120845" y="3096341"/>
          <a:ext cx="1233890" cy="9404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FACTURA DE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VENTA</a:t>
          </a:r>
          <a:endParaRPr lang="es-CO" sz="1100" kern="1200" dirty="0"/>
        </a:p>
      </dsp:txBody>
      <dsp:txXfrm>
        <a:off x="6301544" y="3234062"/>
        <a:ext cx="872492" cy="6649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D92DA-2F59-4BE6-A1D7-3ABD36BF7B39}">
      <dsp:nvSpPr>
        <dsp:cNvPr id="0" name=""/>
        <dsp:cNvSpPr/>
      </dsp:nvSpPr>
      <dsp:spPr>
        <a:xfrm>
          <a:off x="2917699" y="0"/>
          <a:ext cx="1931460" cy="1834102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INVENTARIOS</a:t>
          </a:r>
          <a:endParaRPr lang="es-CO" sz="1600" kern="1200" dirty="0"/>
        </a:p>
      </dsp:txBody>
      <dsp:txXfrm>
        <a:off x="3200555" y="268598"/>
        <a:ext cx="1365748" cy="1296906"/>
      </dsp:txXfrm>
    </dsp:sp>
    <dsp:sp modelId="{760E35A3-EE6D-4703-BC3B-C689DDBF2521}">
      <dsp:nvSpPr>
        <dsp:cNvPr id="0" name=""/>
        <dsp:cNvSpPr/>
      </dsp:nvSpPr>
      <dsp:spPr>
        <a:xfrm rot="21600000">
          <a:off x="1585917" y="3457231"/>
          <a:ext cx="480412" cy="457356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30F68-AF80-409A-9582-4FE6D97F4EA9}">
      <dsp:nvSpPr>
        <dsp:cNvPr id="0" name=""/>
        <dsp:cNvSpPr/>
      </dsp:nvSpPr>
      <dsp:spPr>
        <a:xfrm>
          <a:off x="288193" y="3096339"/>
          <a:ext cx="1235033" cy="9393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ENTRADA DE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ALMACEN</a:t>
          </a:r>
        </a:p>
      </dsp:txBody>
      <dsp:txXfrm>
        <a:off x="469059" y="3233904"/>
        <a:ext cx="873301" cy="664221"/>
      </dsp:txXfrm>
    </dsp:sp>
    <dsp:sp modelId="{AC205223-CE43-4669-B462-C0055E127C3E}">
      <dsp:nvSpPr>
        <dsp:cNvPr id="0" name=""/>
        <dsp:cNvSpPr/>
      </dsp:nvSpPr>
      <dsp:spPr>
        <a:xfrm rot="5400000" flipV="1">
          <a:off x="3461851" y="1903073"/>
          <a:ext cx="719330" cy="1130551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67611A-8154-495B-9F00-F0800A9065B7}">
      <dsp:nvSpPr>
        <dsp:cNvPr id="0" name=""/>
        <dsp:cNvSpPr/>
      </dsp:nvSpPr>
      <dsp:spPr>
        <a:xfrm>
          <a:off x="3960594" y="3096339"/>
          <a:ext cx="1233888" cy="9404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SALIDA DE ALMACEN</a:t>
          </a:r>
          <a:endParaRPr lang="es-CO" sz="1000" kern="1200" dirty="0"/>
        </a:p>
      </dsp:txBody>
      <dsp:txXfrm>
        <a:off x="4141293" y="3234063"/>
        <a:ext cx="872490" cy="664987"/>
      </dsp:txXfrm>
    </dsp:sp>
    <dsp:sp modelId="{ED888C7C-2A20-43AD-94B5-A5B6BECFF6B2}">
      <dsp:nvSpPr>
        <dsp:cNvPr id="0" name=""/>
        <dsp:cNvSpPr/>
      </dsp:nvSpPr>
      <dsp:spPr>
        <a:xfrm>
          <a:off x="5400759" y="3456384"/>
          <a:ext cx="349024" cy="480361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2CD569-FDC1-40F1-9E1E-557380D970F5}">
      <dsp:nvSpPr>
        <dsp:cNvPr id="0" name=""/>
        <dsp:cNvSpPr/>
      </dsp:nvSpPr>
      <dsp:spPr>
        <a:xfrm>
          <a:off x="2160404" y="3096342"/>
          <a:ext cx="1233888" cy="9404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TRASLADO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ENTRE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BODEGAS</a:t>
          </a:r>
          <a:endParaRPr lang="es-CO" sz="1100" kern="1200" dirty="0"/>
        </a:p>
      </dsp:txBody>
      <dsp:txXfrm>
        <a:off x="2341103" y="3234066"/>
        <a:ext cx="872490" cy="664987"/>
      </dsp:txXfrm>
    </dsp:sp>
    <dsp:sp modelId="{F7CCE6CE-8002-4B6E-93B8-5F869F4C811E}">
      <dsp:nvSpPr>
        <dsp:cNvPr id="0" name=""/>
        <dsp:cNvSpPr/>
      </dsp:nvSpPr>
      <dsp:spPr>
        <a:xfrm rot="59993">
          <a:off x="3532149" y="3459297"/>
          <a:ext cx="337303" cy="415462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084DA8-2986-4D22-8476-2006291018F7}">
      <dsp:nvSpPr>
        <dsp:cNvPr id="0" name=""/>
        <dsp:cNvSpPr/>
      </dsp:nvSpPr>
      <dsp:spPr>
        <a:xfrm>
          <a:off x="6120845" y="3096341"/>
          <a:ext cx="1233890" cy="9404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INVENTARIO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smtClean="0"/>
            <a:t>FISICO</a:t>
          </a:r>
          <a:endParaRPr lang="es-CO" sz="1100" kern="1200" dirty="0"/>
        </a:p>
      </dsp:txBody>
      <dsp:txXfrm>
        <a:off x="6301544" y="3234062"/>
        <a:ext cx="872492" cy="6649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D92DA-2F59-4BE6-A1D7-3ABD36BF7B39}">
      <dsp:nvSpPr>
        <dsp:cNvPr id="0" name=""/>
        <dsp:cNvSpPr/>
      </dsp:nvSpPr>
      <dsp:spPr>
        <a:xfrm>
          <a:off x="2917699" y="0"/>
          <a:ext cx="1931460" cy="1834102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INVENTARIOS</a:t>
          </a:r>
          <a:endParaRPr lang="es-CO" sz="1600" kern="1200" dirty="0"/>
        </a:p>
      </dsp:txBody>
      <dsp:txXfrm>
        <a:off x="3200555" y="268598"/>
        <a:ext cx="1365748" cy="1296906"/>
      </dsp:txXfrm>
    </dsp:sp>
    <dsp:sp modelId="{760E35A3-EE6D-4703-BC3B-C689DDBF2521}">
      <dsp:nvSpPr>
        <dsp:cNvPr id="0" name=""/>
        <dsp:cNvSpPr/>
      </dsp:nvSpPr>
      <dsp:spPr>
        <a:xfrm rot="21600000">
          <a:off x="1585917" y="3457231"/>
          <a:ext cx="480412" cy="457356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30F68-AF80-409A-9582-4FE6D97F4EA9}">
      <dsp:nvSpPr>
        <dsp:cNvPr id="0" name=""/>
        <dsp:cNvSpPr/>
      </dsp:nvSpPr>
      <dsp:spPr>
        <a:xfrm>
          <a:off x="288193" y="3096339"/>
          <a:ext cx="1235033" cy="9393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ENTRADA DE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MATERIA PRIMA</a:t>
          </a:r>
        </a:p>
      </dsp:txBody>
      <dsp:txXfrm>
        <a:off x="469059" y="3233904"/>
        <a:ext cx="873301" cy="664221"/>
      </dsp:txXfrm>
    </dsp:sp>
    <dsp:sp modelId="{AC205223-CE43-4669-B462-C0055E127C3E}">
      <dsp:nvSpPr>
        <dsp:cNvPr id="0" name=""/>
        <dsp:cNvSpPr/>
      </dsp:nvSpPr>
      <dsp:spPr>
        <a:xfrm rot="5400000" flipV="1">
          <a:off x="3461851" y="1903073"/>
          <a:ext cx="719330" cy="1130551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67611A-8154-495B-9F00-F0800A9065B7}">
      <dsp:nvSpPr>
        <dsp:cNvPr id="0" name=""/>
        <dsp:cNvSpPr/>
      </dsp:nvSpPr>
      <dsp:spPr>
        <a:xfrm>
          <a:off x="3960594" y="3096339"/>
          <a:ext cx="1233888" cy="9404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ENTRADA PRODUCTO TERMINADO</a:t>
          </a:r>
          <a:endParaRPr lang="es-CO" sz="1000" kern="1200" dirty="0"/>
        </a:p>
      </dsp:txBody>
      <dsp:txXfrm>
        <a:off x="4141293" y="3234063"/>
        <a:ext cx="872490" cy="664987"/>
      </dsp:txXfrm>
    </dsp:sp>
    <dsp:sp modelId="{ED888C7C-2A20-43AD-94B5-A5B6BECFF6B2}">
      <dsp:nvSpPr>
        <dsp:cNvPr id="0" name=""/>
        <dsp:cNvSpPr/>
      </dsp:nvSpPr>
      <dsp:spPr>
        <a:xfrm>
          <a:off x="5400759" y="3456384"/>
          <a:ext cx="349024" cy="480361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2CD569-FDC1-40F1-9E1E-557380D970F5}">
      <dsp:nvSpPr>
        <dsp:cNvPr id="0" name=""/>
        <dsp:cNvSpPr/>
      </dsp:nvSpPr>
      <dsp:spPr>
        <a:xfrm>
          <a:off x="2160404" y="3096342"/>
          <a:ext cx="1233888" cy="9404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SALIDA A PRODUCCION </a:t>
          </a:r>
          <a:endParaRPr lang="es-CO" sz="1100" kern="1200" dirty="0"/>
        </a:p>
      </dsp:txBody>
      <dsp:txXfrm>
        <a:off x="2341103" y="3234066"/>
        <a:ext cx="872490" cy="664987"/>
      </dsp:txXfrm>
    </dsp:sp>
    <dsp:sp modelId="{F7CCE6CE-8002-4B6E-93B8-5F869F4C811E}">
      <dsp:nvSpPr>
        <dsp:cNvPr id="0" name=""/>
        <dsp:cNvSpPr/>
      </dsp:nvSpPr>
      <dsp:spPr>
        <a:xfrm rot="59993">
          <a:off x="3532149" y="3459297"/>
          <a:ext cx="337303" cy="415462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084DA8-2986-4D22-8476-2006291018F7}">
      <dsp:nvSpPr>
        <dsp:cNvPr id="0" name=""/>
        <dsp:cNvSpPr/>
      </dsp:nvSpPr>
      <dsp:spPr>
        <a:xfrm>
          <a:off x="6120845" y="3096341"/>
          <a:ext cx="1233890" cy="9404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INVENTARIO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FISICO</a:t>
          </a:r>
          <a:endParaRPr lang="es-CO" sz="1100" kern="1200" dirty="0"/>
        </a:p>
      </dsp:txBody>
      <dsp:txXfrm>
        <a:off x="6301544" y="3234062"/>
        <a:ext cx="872492" cy="6649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D92DA-2F59-4BE6-A1D7-3ABD36BF7B39}">
      <dsp:nvSpPr>
        <dsp:cNvPr id="0" name=""/>
        <dsp:cNvSpPr/>
      </dsp:nvSpPr>
      <dsp:spPr>
        <a:xfrm>
          <a:off x="2058445" y="248489"/>
          <a:ext cx="3410914" cy="1360530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DINAMICA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ACTIVOS  FIJOS</a:t>
          </a:r>
          <a:endParaRPr lang="es-CO" sz="1600" kern="1200" dirty="0"/>
        </a:p>
      </dsp:txBody>
      <dsp:txXfrm>
        <a:off x="2557962" y="447734"/>
        <a:ext cx="2411880" cy="962040"/>
      </dsp:txXfrm>
    </dsp:sp>
    <dsp:sp modelId="{760E35A3-EE6D-4703-BC3B-C689DDBF2521}">
      <dsp:nvSpPr>
        <dsp:cNvPr id="0" name=""/>
        <dsp:cNvSpPr/>
      </dsp:nvSpPr>
      <dsp:spPr>
        <a:xfrm rot="10800000" flipH="1">
          <a:off x="2065348" y="3996447"/>
          <a:ext cx="619641" cy="716533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30F68-AF80-409A-9582-4FE6D97F4EA9}">
      <dsp:nvSpPr>
        <dsp:cNvPr id="0" name=""/>
        <dsp:cNvSpPr/>
      </dsp:nvSpPr>
      <dsp:spPr>
        <a:xfrm>
          <a:off x="1800201" y="2408722"/>
          <a:ext cx="916143" cy="696807"/>
        </a:xfrm>
        <a:prstGeom prst="ellipse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ENTRADA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ALMACEN</a:t>
          </a:r>
        </a:p>
      </dsp:txBody>
      <dsp:txXfrm>
        <a:off x="1934367" y="2510767"/>
        <a:ext cx="647811" cy="492717"/>
      </dsp:txXfrm>
    </dsp:sp>
    <dsp:sp modelId="{AC205223-CE43-4669-B462-C0055E127C3E}">
      <dsp:nvSpPr>
        <dsp:cNvPr id="0" name=""/>
        <dsp:cNvSpPr/>
      </dsp:nvSpPr>
      <dsp:spPr>
        <a:xfrm rot="225577" flipV="1">
          <a:off x="4837519" y="4209994"/>
          <a:ext cx="532000" cy="584810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67611A-8154-495B-9F00-F0800A9065B7}">
      <dsp:nvSpPr>
        <dsp:cNvPr id="0" name=""/>
        <dsp:cNvSpPr/>
      </dsp:nvSpPr>
      <dsp:spPr>
        <a:xfrm>
          <a:off x="504051" y="3984324"/>
          <a:ext cx="1549507" cy="779932"/>
        </a:xfrm>
        <a:prstGeom prst="ellipse">
          <a:avLst/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REGISTRO FICHA TECNICA</a:t>
          </a:r>
          <a:endParaRPr lang="es-CO" sz="1000" kern="1200" dirty="0"/>
        </a:p>
      </dsp:txBody>
      <dsp:txXfrm>
        <a:off x="730971" y="4098542"/>
        <a:ext cx="1095667" cy="551496"/>
      </dsp:txXfrm>
    </dsp:sp>
    <dsp:sp modelId="{ED888C7C-2A20-43AD-94B5-A5B6BECFF6B2}">
      <dsp:nvSpPr>
        <dsp:cNvPr id="0" name=""/>
        <dsp:cNvSpPr/>
      </dsp:nvSpPr>
      <dsp:spPr>
        <a:xfrm rot="16200000" flipV="1">
          <a:off x="7533119" y="5028733"/>
          <a:ext cx="245184" cy="45722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2CD569-FDC1-40F1-9E1E-557380D970F5}">
      <dsp:nvSpPr>
        <dsp:cNvPr id="0" name=""/>
        <dsp:cNvSpPr/>
      </dsp:nvSpPr>
      <dsp:spPr>
        <a:xfrm>
          <a:off x="4824535" y="2336714"/>
          <a:ext cx="915293" cy="697611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FACTURA DE COMPRA</a:t>
          </a:r>
          <a:endParaRPr lang="es-CO" sz="1100" kern="1200" dirty="0"/>
        </a:p>
      </dsp:txBody>
      <dsp:txXfrm>
        <a:off x="4958577" y="2438877"/>
        <a:ext cx="647209" cy="493285"/>
      </dsp:txXfrm>
    </dsp:sp>
    <dsp:sp modelId="{F7CCE6CE-8002-4B6E-93B8-5F869F4C811E}">
      <dsp:nvSpPr>
        <dsp:cNvPr id="0" name=""/>
        <dsp:cNvSpPr/>
      </dsp:nvSpPr>
      <dsp:spPr>
        <a:xfrm rot="21431715" flipV="1">
          <a:off x="3695915" y="2213115"/>
          <a:ext cx="593351" cy="676496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084DA8-2986-4D22-8476-2006291018F7}">
      <dsp:nvSpPr>
        <dsp:cNvPr id="0" name=""/>
        <dsp:cNvSpPr/>
      </dsp:nvSpPr>
      <dsp:spPr>
        <a:xfrm>
          <a:off x="2787259" y="3992908"/>
          <a:ext cx="1847117" cy="892604"/>
        </a:xfrm>
        <a:prstGeom prst="ellipse">
          <a:avLst/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ACTIVACION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PARAMETROS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CUSTODIO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 dirty="0"/>
        </a:p>
      </dsp:txBody>
      <dsp:txXfrm>
        <a:off x="3057763" y="4123627"/>
        <a:ext cx="1306109" cy="6311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D92DA-2F59-4BE6-A1D7-3ABD36BF7B39}">
      <dsp:nvSpPr>
        <dsp:cNvPr id="0" name=""/>
        <dsp:cNvSpPr/>
      </dsp:nvSpPr>
      <dsp:spPr>
        <a:xfrm>
          <a:off x="2808312" y="320497"/>
          <a:ext cx="2408423" cy="1157722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DINAMICA ANTICIPO VENTAS</a:t>
          </a:r>
          <a:endParaRPr lang="es-CO" sz="1600" kern="1200" dirty="0"/>
        </a:p>
      </dsp:txBody>
      <dsp:txXfrm>
        <a:off x="3161017" y="490041"/>
        <a:ext cx="1703013" cy="818634"/>
      </dsp:txXfrm>
    </dsp:sp>
    <dsp:sp modelId="{760E35A3-EE6D-4703-BC3B-C689DDBF2521}">
      <dsp:nvSpPr>
        <dsp:cNvPr id="0" name=""/>
        <dsp:cNvSpPr/>
      </dsp:nvSpPr>
      <dsp:spPr>
        <a:xfrm rot="10800000" flipH="1">
          <a:off x="3387625" y="2840770"/>
          <a:ext cx="1220884" cy="1206218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30F68-AF80-409A-9582-4FE6D97F4EA9}">
      <dsp:nvSpPr>
        <dsp:cNvPr id="0" name=""/>
        <dsp:cNvSpPr/>
      </dsp:nvSpPr>
      <dsp:spPr>
        <a:xfrm>
          <a:off x="1240622" y="2768775"/>
          <a:ext cx="1546426" cy="1117227"/>
        </a:xfrm>
        <a:prstGeom prst="ellipse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Documento RECIBO DE CAJA</a:t>
          </a:r>
        </a:p>
      </dsp:txBody>
      <dsp:txXfrm>
        <a:off x="1467091" y="2932389"/>
        <a:ext cx="1093488" cy="789999"/>
      </dsp:txXfrm>
    </dsp:sp>
    <dsp:sp modelId="{AC205223-CE43-4669-B462-C0055E127C3E}">
      <dsp:nvSpPr>
        <dsp:cNvPr id="0" name=""/>
        <dsp:cNvSpPr/>
      </dsp:nvSpPr>
      <dsp:spPr>
        <a:xfrm rot="5438318" flipH="1">
          <a:off x="-77178" y="5353005"/>
          <a:ext cx="270936" cy="113567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E60FD6-7D4A-406C-9A88-53BBCB52662B}">
      <dsp:nvSpPr>
        <dsp:cNvPr id="0" name=""/>
        <dsp:cNvSpPr/>
      </dsp:nvSpPr>
      <dsp:spPr>
        <a:xfrm>
          <a:off x="5036549" y="2768772"/>
          <a:ext cx="1352516" cy="1040366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FACTURA DE VENTA</a:t>
          </a:r>
          <a:endParaRPr lang="es-CO" sz="1400" kern="1200" dirty="0"/>
        </a:p>
      </dsp:txBody>
      <dsp:txXfrm>
        <a:off x="5234620" y="2921130"/>
        <a:ext cx="956374" cy="7356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D92DA-2F59-4BE6-A1D7-3ABD36BF7B39}">
      <dsp:nvSpPr>
        <dsp:cNvPr id="0" name=""/>
        <dsp:cNvSpPr/>
      </dsp:nvSpPr>
      <dsp:spPr>
        <a:xfrm>
          <a:off x="2520271" y="468418"/>
          <a:ext cx="2719441" cy="1134067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DINAMICA ANTICIPO COMPRAS</a:t>
          </a:r>
          <a:endParaRPr lang="es-CO" sz="1600" kern="1200" dirty="0"/>
        </a:p>
      </dsp:txBody>
      <dsp:txXfrm>
        <a:off x="2918524" y="634498"/>
        <a:ext cx="1922935" cy="801907"/>
      </dsp:txXfrm>
    </dsp:sp>
    <dsp:sp modelId="{760E35A3-EE6D-4703-BC3B-C689DDBF2521}">
      <dsp:nvSpPr>
        <dsp:cNvPr id="0" name=""/>
        <dsp:cNvSpPr/>
      </dsp:nvSpPr>
      <dsp:spPr>
        <a:xfrm rot="10800000" flipH="1">
          <a:off x="3215202" y="2912777"/>
          <a:ext cx="1391879" cy="1019060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30F68-AF80-409A-9582-4FE6D97F4EA9}">
      <dsp:nvSpPr>
        <dsp:cNvPr id="0" name=""/>
        <dsp:cNvSpPr/>
      </dsp:nvSpPr>
      <dsp:spPr>
        <a:xfrm>
          <a:off x="720072" y="2768769"/>
          <a:ext cx="1907366" cy="1303818"/>
        </a:xfrm>
        <a:prstGeom prst="ellipse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Documento COMPROBANTE DE EGRESO</a:t>
          </a:r>
        </a:p>
      </dsp:txBody>
      <dsp:txXfrm>
        <a:off x="999399" y="2959709"/>
        <a:ext cx="1348712" cy="921938"/>
      </dsp:txXfrm>
    </dsp:sp>
    <dsp:sp modelId="{AC205223-CE43-4669-B462-C0055E127C3E}">
      <dsp:nvSpPr>
        <dsp:cNvPr id="0" name=""/>
        <dsp:cNvSpPr/>
      </dsp:nvSpPr>
      <dsp:spPr>
        <a:xfrm rot="5431626" flipH="1">
          <a:off x="-76188" y="5357136"/>
          <a:ext cx="265400" cy="110586"/>
        </a:xfrm>
        <a:prstGeom prst="chevron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E60FD6-7D4A-406C-9A88-53BBCB52662B}">
      <dsp:nvSpPr>
        <dsp:cNvPr id="0" name=""/>
        <dsp:cNvSpPr/>
      </dsp:nvSpPr>
      <dsp:spPr>
        <a:xfrm>
          <a:off x="5013830" y="2624763"/>
          <a:ext cx="1803302" cy="1520202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FACTURA DE COMPRA</a:t>
          </a:r>
          <a:endParaRPr lang="es-CO" sz="1400" kern="1200" dirty="0"/>
        </a:p>
      </dsp:txBody>
      <dsp:txXfrm>
        <a:off x="5277917" y="2847391"/>
        <a:ext cx="1275128" cy="1074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E526C-08B8-4F72-A2A5-7B4D6AA54E60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E6A05-F27E-4C6B-815E-B3C81B6271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42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E6A05-F27E-4C6B-815E-B3C81B62716E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5967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0EA1-1992-4DE0-A9D2-E92D5DE0B7D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7505-2C06-40B7-980A-77FCDB3D2E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002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0EA1-1992-4DE0-A9D2-E92D5DE0B7D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7505-2C06-40B7-980A-77FCDB3D2E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29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0EA1-1992-4DE0-A9D2-E92D5DE0B7D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7505-2C06-40B7-980A-77FCDB3D2E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428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0EA1-1992-4DE0-A9D2-E92D5DE0B7D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7505-2C06-40B7-980A-77FCDB3D2E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767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0EA1-1992-4DE0-A9D2-E92D5DE0B7D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7505-2C06-40B7-980A-77FCDB3D2E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767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0EA1-1992-4DE0-A9D2-E92D5DE0B7D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7505-2C06-40B7-980A-77FCDB3D2E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080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0EA1-1992-4DE0-A9D2-E92D5DE0B7D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7505-2C06-40B7-980A-77FCDB3D2E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747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0EA1-1992-4DE0-A9D2-E92D5DE0B7D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7505-2C06-40B7-980A-77FCDB3D2E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281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0EA1-1992-4DE0-A9D2-E92D5DE0B7D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7505-2C06-40B7-980A-77FCDB3D2E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3826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0EA1-1992-4DE0-A9D2-E92D5DE0B7D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7505-2C06-40B7-980A-77FCDB3D2E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22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0EA1-1992-4DE0-A9D2-E92D5DE0B7D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7505-2C06-40B7-980A-77FCDB3D2E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731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F0EA1-1992-4DE0-A9D2-E92D5DE0B7D6}" type="datetimeFigureOut">
              <a:rPr lang="es-CO" smtClean="0"/>
              <a:t>24/04/2020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37505-2C06-40B7-980A-77FCDB3D2E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038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package" Target="../embeddings/Hoja_de_c_lculo_de_Microsoft_Excel.xlsx"/><Relationship Id="rId7" Type="http://schemas.openxmlformats.org/officeDocument/2006/relationships/package" Target="../embeddings/Hoja_de_c_lculo_de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Hoja_de_c_lculo_de_Microsoft_Excel1.xlsx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232103201"/>
              </p:ext>
            </p:extLst>
          </p:nvPr>
        </p:nvGraphicFramePr>
        <p:xfrm>
          <a:off x="467544" y="260648"/>
          <a:ext cx="7704856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4 Elipse"/>
          <p:cNvSpPr/>
          <p:nvPr/>
        </p:nvSpPr>
        <p:spPr>
          <a:xfrm>
            <a:off x="5940152" y="2492896"/>
            <a:ext cx="1008112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800" dirty="0" smtClean="0"/>
              <a:t>TESORERIA</a:t>
            </a:r>
            <a:endParaRPr lang="es-CO" sz="800" dirty="0"/>
          </a:p>
        </p:txBody>
      </p:sp>
      <p:sp>
        <p:nvSpPr>
          <p:cNvPr id="6" name="5 Flecha abajo"/>
          <p:cNvSpPr/>
          <p:nvPr/>
        </p:nvSpPr>
        <p:spPr>
          <a:xfrm rot="16200000">
            <a:off x="5309592" y="2636912"/>
            <a:ext cx="288032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Elipse"/>
          <p:cNvSpPr/>
          <p:nvPr/>
        </p:nvSpPr>
        <p:spPr>
          <a:xfrm>
            <a:off x="611560" y="3981524"/>
            <a:ext cx="720080" cy="72008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800" dirty="0" smtClean="0"/>
              <a:t>Entrega</a:t>
            </a:r>
            <a:endParaRPr lang="es-CO" sz="800" dirty="0"/>
          </a:p>
        </p:txBody>
      </p:sp>
      <p:sp>
        <p:nvSpPr>
          <p:cNvPr id="14" name="13 Elipse"/>
          <p:cNvSpPr/>
          <p:nvPr/>
        </p:nvSpPr>
        <p:spPr>
          <a:xfrm>
            <a:off x="2195736" y="4089536"/>
            <a:ext cx="792088" cy="5040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CO" sz="1100" dirty="0" smtClean="0"/>
          </a:p>
          <a:p>
            <a:pPr lvl="0" algn="ctr"/>
            <a:endParaRPr lang="es-CO" sz="1100" dirty="0"/>
          </a:p>
          <a:p>
            <a:pPr lvl="0" algn="ctr"/>
            <a:r>
              <a:rPr lang="es-CO" sz="1100" dirty="0" smtClean="0"/>
              <a:t>SAL</a:t>
            </a:r>
            <a:endParaRPr lang="es-CO" sz="1100" dirty="0"/>
          </a:p>
          <a:p>
            <a:pPr algn="ctr"/>
            <a:endParaRPr lang="es-CO" dirty="0"/>
          </a:p>
        </p:txBody>
      </p:sp>
      <p:sp>
        <p:nvSpPr>
          <p:cNvPr id="15" name="14 Flecha derecha"/>
          <p:cNvSpPr/>
          <p:nvPr/>
        </p:nvSpPr>
        <p:spPr>
          <a:xfrm>
            <a:off x="1619672" y="4215550"/>
            <a:ext cx="360040" cy="25202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Elipse"/>
          <p:cNvSpPr/>
          <p:nvPr/>
        </p:nvSpPr>
        <p:spPr>
          <a:xfrm>
            <a:off x="3635896" y="4152543"/>
            <a:ext cx="648072" cy="3780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 smtClean="0"/>
              <a:t>REQ</a:t>
            </a:r>
            <a:endParaRPr lang="es-CO" sz="1100" dirty="0"/>
          </a:p>
        </p:txBody>
      </p:sp>
      <p:sp>
        <p:nvSpPr>
          <p:cNvPr id="17" name="16 Flecha derecha"/>
          <p:cNvSpPr/>
          <p:nvPr/>
        </p:nvSpPr>
        <p:spPr>
          <a:xfrm>
            <a:off x="3210744" y="4240100"/>
            <a:ext cx="360040" cy="25202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811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461780125"/>
              </p:ext>
            </p:extLst>
          </p:nvPr>
        </p:nvGraphicFramePr>
        <p:xfrm>
          <a:off x="611560" y="444212"/>
          <a:ext cx="820907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Elipse"/>
          <p:cNvSpPr/>
          <p:nvPr/>
        </p:nvSpPr>
        <p:spPr>
          <a:xfrm>
            <a:off x="6146422" y="4509120"/>
            <a:ext cx="1872208" cy="86764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1100" dirty="0" smtClean="0"/>
              <a:t>DEPREC.</a:t>
            </a:r>
          </a:p>
          <a:p>
            <a:pPr lvl="0" algn="ctr"/>
            <a:r>
              <a:rPr lang="es-CO" sz="1100" dirty="0"/>
              <a:t>BAJAS</a:t>
            </a:r>
          </a:p>
          <a:p>
            <a:pPr lvl="0" algn="ctr"/>
            <a:r>
              <a:rPr lang="es-CO" sz="1100" dirty="0" smtClean="0"/>
              <a:t>TRASLADOS</a:t>
            </a:r>
          </a:p>
          <a:p>
            <a:pPr lvl="0" algn="ctr"/>
            <a:r>
              <a:rPr lang="es-CO" sz="1100" dirty="0" smtClean="0"/>
              <a:t>PAZ Y SALVO</a:t>
            </a:r>
          </a:p>
          <a:p>
            <a:pPr lvl="0" algn="ctr"/>
            <a:endParaRPr lang="es-CO" sz="1100" dirty="0"/>
          </a:p>
        </p:txBody>
      </p:sp>
      <p:sp>
        <p:nvSpPr>
          <p:cNvPr id="2" name="1 CuadroTexto"/>
          <p:cNvSpPr txBox="1"/>
          <p:nvPr/>
        </p:nvSpPr>
        <p:spPr>
          <a:xfrm>
            <a:off x="2260599" y="2452246"/>
            <a:ext cx="1452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INVENTARIOS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5220072" y="2420599"/>
            <a:ext cx="1190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COMPRAS </a:t>
            </a:r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3243820" y="3867905"/>
            <a:ext cx="2482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MODULO ACTIVOS FIJOS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7032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049153085"/>
              </p:ext>
            </p:extLst>
          </p:nvPr>
        </p:nvGraphicFramePr>
        <p:xfrm>
          <a:off x="611560" y="444212"/>
          <a:ext cx="820907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403648" y="2053298"/>
            <a:ext cx="2155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dirty="0" smtClean="0"/>
              <a:t>MODULO TESORERIA</a:t>
            </a:r>
          </a:p>
          <a:p>
            <a:pPr algn="ctr"/>
            <a:r>
              <a:rPr lang="es-CO" dirty="0" smtClean="0"/>
              <a:t> </a:t>
            </a:r>
            <a:r>
              <a:rPr lang="es-CO" dirty="0" err="1" smtClean="0"/>
              <a:t>ó</a:t>
            </a:r>
            <a:r>
              <a:rPr lang="es-CO" dirty="0" smtClean="0"/>
              <a:t>  VENTAS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5220072" y="2043407"/>
            <a:ext cx="2208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MODULO DE VENTAS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8703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636912"/>
            <a:ext cx="7371953" cy="172819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640" y="548680"/>
            <a:ext cx="7380919" cy="184876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275" y="4599529"/>
            <a:ext cx="7351285" cy="17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509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502786712"/>
              </p:ext>
            </p:extLst>
          </p:nvPr>
        </p:nvGraphicFramePr>
        <p:xfrm>
          <a:off x="611560" y="444212"/>
          <a:ext cx="820907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547664" y="2043407"/>
            <a:ext cx="2155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MODULO TESORERIA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5220072" y="2043407"/>
            <a:ext cx="2436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MODULO DE COMPRAS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214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3" y="476671"/>
            <a:ext cx="7502509" cy="164586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704" y="2276872"/>
            <a:ext cx="7502509" cy="1981969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364" y="4413175"/>
            <a:ext cx="7492630" cy="205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897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echa derecha 6"/>
          <p:cNvSpPr/>
          <p:nvPr/>
        </p:nvSpPr>
        <p:spPr>
          <a:xfrm>
            <a:off x="4283968" y="1412776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01401"/>
            <a:ext cx="3941447" cy="202275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4984" y="401401"/>
            <a:ext cx="3876299" cy="202275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140" y="3173709"/>
            <a:ext cx="3851869" cy="202275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1533" y="2852936"/>
            <a:ext cx="3903200" cy="266429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16" name="Flecha derecha 15"/>
          <p:cNvSpPr/>
          <p:nvPr/>
        </p:nvSpPr>
        <p:spPr>
          <a:xfrm>
            <a:off x="4283968" y="4149824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1050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33337" y="4762"/>
            <a:ext cx="9077325" cy="6848475"/>
            <a:chOff x="33337" y="4762"/>
            <a:chExt cx="9077325" cy="6848475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337" y="4762"/>
              <a:ext cx="9077325" cy="6848475"/>
            </a:xfrm>
            <a:prstGeom prst="rect">
              <a:avLst/>
            </a:prstGeom>
          </p:spPr>
        </p:pic>
        <p:sp>
          <p:nvSpPr>
            <p:cNvPr id="11" name="Disco magnético 10"/>
            <p:cNvSpPr/>
            <p:nvPr/>
          </p:nvSpPr>
          <p:spPr>
            <a:xfrm>
              <a:off x="1475656" y="4941168"/>
              <a:ext cx="1008112" cy="648072"/>
            </a:xfrm>
            <a:prstGeom prst="flowChartMagneticDisk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</p:spTree>
    <p:extLst>
      <p:ext uri="{BB962C8B-B14F-4D97-AF65-F5344CB8AC3E}">
        <p14:creationId xmlns:p14="http://schemas.microsoft.com/office/powerpoint/2010/main" val="1924320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735687873"/>
              </p:ext>
            </p:extLst>
          </p:nvPr>
        </p:nvGraphicFramePr>
        <p:xfrm>
          <a:off x="323528" y="260747"/>
          <a:ext cx="7632848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Elipse"/>
          <p:cNvSpPr/>
          <p:nvPr/>
        </p:nvSpPr>
        <p:spPr>
          <a:xfrm>
            <a:off x="7884368" y="548680"/>
            <a:ext cx="1008112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1000" dirty="0" smtClean="0"/>
              <a:t>FCTURA DE COMPRA</a:t>
            </a:r>
            <a:endParaRPr lang="es-CO" sz="1000" dirty="0"/>
          </a:p>
        </p:txBody>
      </p:sp>
      <p:sp>
        <p:nvSpPr>
          <p:cNvPr id="12" name="11 Flecha derecha"/>
          <p:cNvSpPr/>
          <p:nvPr/>
        </p:nvSpPr>
        <p:spPr>
          <a:xfrm>
            <a:off x="7524328" y="782706"/>
            <a:ext cx="360040" cy="25202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Elipse"/>
          <p:cNvSpPr/>
          <p:nvPr/>
        </p:nvSpPr>
        <p:spPr>
          <a:xfrm>
            <a:off x="5345596" y="1844824"/>
            <a:ext cx="666564" cy="3780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00" dirty="0" smtClean="0"/>
              <a:t>IVA  DESC 24</a:t>
            </a:r>
            <a:endParaRPr lang="es-CO" sz="700" dirty="0"/>
          </a:p>
        </p:txBody>
      </p:sp>
      <p:sp>
        <p:nvSpPr>
          <p:cNvPr id="14" name="13 Elipse"/>
          <p:cNvSpPr/>
          <p:nvPr/>
        </p:nvSpPr>
        <p:spPr>
          <a:xfrm>
            <a:off x="6372200" y="1844824"/>
            <a:ext cx="720080" cy="3780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800" dirty="0" err="1" smtClean="0"/>
              <a:t>Cta</a:t>
            </a:r>
            <a:r>
              <a:rPr lang="es-CO" sz="800" dirty="0" smtClean="0"/>
              <a:t> puente 22</a:t>
            </a:r>
            <a:endParaRPr lang="es-CO" sz="800" dirty="0"/>
          </a:p>
        </p:txBody>
      </p:sp>
      <p:sp>
        <p:nvSpPr>
          <p:cNvPr id="15" name="14 Flecha derecha"/>
          <p:cNvSpPr/>
          <p:nvPr/>
        </p:nvSpPr>
        <p:spPr>
          <a:xfrm>
            <a:off x="6050124" y="1916832"/>
            <a:ext cx="322076" cy="24302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Flecha derecha"/>
          <p:cNvSpPr/>
          <p:nvPr/>
        </p:nvSpPr>
        <p:spPr>
          <a:xfrm rot="1583907">
            <a:off x="1506199" y="2708920"/>
            <a:ext cx="360040" cy="25202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Flecha derecha"/>
          <p:cNvSpPr/>
          <p:nvPr/>
        </p:nvSpPr>
        <p:spPr>
          <a:xfrm rot="19917569">
            <a:off x="1468091" y="2165638"/>
            <a:ext cx="360040" cy="25202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Elipse"/>
          <p:cNvSpPr/>
          <p:nvPr/>
        </p:nvSpPr>
        <p:spPr>
          <a:xfrm>
            <a:off x="4260726" y="2667752"/>
            <a:ext cx="648072" cy="3780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err="1" smtClean="0"/>
              <a:t>Pnte</a:t>
            </a:r>
            <a:r>
              <a:rPr lang="es-CO" sz="800" dirty="0" smtClean="0"/>
              <a:t>.</a:t>
            </a:r>
            <a:endParaRPr lang="es-CO" sz="8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221807" y="2727212"/>
            <a:ext cx="4363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err="1" smtClean="0">
                <a:solidFill>
                  <a:schemeClr val="bg1"/>
                </a:solidFill>
              </a:rPr>
              <a:t>Inv</a:t>
            </a:r>
            <a:r>
              <a:rPr lang="es-CO" sz="800" dirty="0" smtClean="0">
                <a:solidFill>
                  <a:schemeClr val="bg1"/>
                </a:solidFill>
              </a:rPr>
              <a:t> 14</a:t>
            </a:r>
            <a:endParaRPr lang="es-CO" sz="800" dirty="0">
              <a:solidFill>
                <a:schemeClr val="bg1"/>
              </a:solidFill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611560" y="3514940"/>
            <a:ext cx="720080" cy="72008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800" dirty="0" smtClean="0"/>
              <a:t>Entrega de </a:t>
            </a:r>
            <a:r>
              <a:rPr lang="es-CO" sz="800" dirty="0" err="1" smtClean="0"/>
              <a:t>mcia</a:t>
            </a:r>
            <a:endParaRPr lang="es-CO" sz="800" dirty="0"/>
          </a:p>
        </p:txBody>
      </p:sp>
      <p:sp>
        <p:nvSpPr>
          <p:cNvPr id="21" name="20 Elipse"/>
          <p:cNvSpPr/>
          <p:nvPr/>
        </p:nvSpPr>
        <p:spPr>
          <a:xfrm>
            <a:off x="1979712" y="3402810"/>
            <a:ext cx="864096" cy="5040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CO" sz="800" dirty="0" smtClean="0"/>
          </a:p>
          <a:p>
            <a:pPr lvl="0" algn="ctr"/>
            <a:endParaRPr lang="es-CO" sz="800" dirty="0"/>
          </a:p>
          <a:p>
            <a:pPr lvl="0" algn="ctr"/>
            <a:r>
              <a:rPr lang="es-CO" sz="800" dirty="0" smtClean="0"/>
              <a:t>SALIDA ALMACEN</a:t>
            </a:r>
            <a:endParaRPr lang="es-CO" sz="800" dirty="0"/>
          </a:p>
          <a:p>
            <a:pPr algn="ctr"/>
            <a:endParaRPr lang="es-CO" dirty="0"/>
          </a:p>
        </p:txBody>
      </p:sp>
      <p:sp>
        <p:nvSpPr>
          <p:cNvPr id="22" name="21 Flecha derecha"/>
          <p:cNvSpPr/>
          <p:nvPr/>
        </p:nvSpPr>
        <p:spPr>
          <a:xfrm rot="810721">
            <a:off x="1469151" y="3982992"/>
            <a:ext cx="360040" cy="25202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Elipse"/>
          <p:cNvSpPr/>
          <p:nvPr/>
        </p:nvSpPr>
        <p:spPr>
          <a:xfrm>
            <a:off x="1979712" y="3945486"/>
            <a:ext cx="864096" cy="3780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dirty="0" smtClean="0"/>
              <a:t>FAC. VENTA</a:t>
            </a:r>
            <a:endParaRPr lang="es-CO" sz="1000" dirty="0"/>
          </a:p>
        </p:txBody>
      </p:sp>
      <p:sp>
        <p:nvSpPr>
          <p:cNvPr id="24" name="23 Flecha derecha"/>
          <p:cNvSpPr/>
          <p:nvPr/>
        </p:nvSpPr>
        <p:spPr>
          <a:xfrm rot="20650597">
            <a:off x="1468649" y="3534700"/>
            <a:ext cx="360040" cy="25202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27" name="2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849805"/>
              </p:ext>
            </p:extLst>
          </p:nvPr>
        </p:nvGraphicFramePr>
        <p:xfrm>
          <a:off x="3070769" y="3284984"/>
          <a:ext cx="5762626" cy="154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3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8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145415" indent="-145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NIVELES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DOCUMENTOS 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ENLACE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BOQUEA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MODULO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1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REQUISICION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N / 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N/A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COMPRAS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2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SOLICITUD DE COTIZACION 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REQUISICION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SI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COMPRAS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3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</a:rPr>
                        <a:t>ORDEN </a:t>
                      </a:r>
                      <a:r>
                        <a:rPr lang="es-CO" sz="1100" dirty="0">
                          <a:effectLst/>
                        </a:rPr>
                        <a:t>DE COMPRA 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SOLICITUD DE COTIZACION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SI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COMPRAS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4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ENTRADA DE ALMACEN 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ORDEN DE COMPRA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SI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INVENTARIOS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5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FACTURA DE COMPRA 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ENTRADA DE ALMACEN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SI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COMPRAS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6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SALIDA DE ALMACEN 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N/A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N/A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INVENTARIOS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7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FACTURA  DE VENTA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N/A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N/A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VENTAS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1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62049481"/>
              </p:ext>
            </p:extLst>
          </p:nvPr>
        </p:nvGraphicFramePr>
        <p:xfrm>
          <a:off x="683410" y="620688"/>
          <a:ext cx="820907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Elipse"/>
          <p:cNvSpPr/>
          <p:nvPr/>
        </p:nvSpPr>
        <p:spPr>
          <a:xfrm>
            <a:off x="7596336" y="2708920"/>
            <a:ext cx="1332000" cy="1015200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1200" dirty="0" smtClean="0"/>
              <a:t>FACTURA DE COMPRA</a:t>
            </a: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25303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025461847"/>
              </p:ext>
            </p:extLst>
          </p:nvPr>
        </p:nvGraphicFramePr>
        <p:xfrm>
          <a:off x="683410" y="620688"/>
          <a:ext cx="820907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395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283827995"/>
              </p:ext>
            </p:extLst>
          </p:nvPr>
        </p:nvGraphicFramePr>
        <p:xfrm>
          <a:off x="683410" y="620688"/>
          <a:ext cx="820907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671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950640373"/>
              </p:ext>
            </p:extLst>
          </p:nvPr>
        </p:nvGraphicFramePr>
        <p:xfrm>
          <a:off x="683410" y="620688"/>
          <a:ext cx="820907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231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12776"/>
            <a:ext cx="7920880" cy="3816424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843808" y="5589240"/>
            <a:ext cx="4130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Procedimiento documental de </a:t>
            </a:r>
            <a:r>
              <a:rPr lang="es-CO" dirty="0" err="1" smtClean="0"/>
              <a:t>produccion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41487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555044"/>
              </p:ext>
            </p:extLst>
          </p:nvPr>
        </p:nvGraphicFramePr>
        <p:xfrm>
          <a:off x="323528" y="668958"/>
          <a:ext cx="3899129" cy="2040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Hoja de cálculo" r:id="rId3" imgW="4495794" imgH="2352636" progId="Excel.Sheet.12">
                  <p:embed/>
                </p:oleObj>
              </mc:Choice>
              <mc:Fallback>
                <p:oleObj name="Hoja de cálculo" r:id="rId3" imgW="4495794" imgH="235263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668958"/>
                        <a:ext cx="3899129" cy="2040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lecha derecha 7"/>
          <p:cNvSpPr/>
          <p:nvPr/>
        </p:nvSpPr>
        <p:spPr>
          <a:xfrm>
            <a:off x="4391980" y="1680244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173761"/>
              </p:ext>
            </p:extLst>
          </p:nvPr>
        </p:nvGraphicFramePr>
        <p:xfrm>
          <a:off x="4896036" y="660027"/>
          <a:ext cx="3964510" cy="2040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Hoja de cálculo" r:id="rId5" imgW="5295833" imgH="1895646" progId="Excel.Sheet.12">
                  <p:embed/>
                </p:oleObj>
              </mc:Choice>
              <mc:Fallback>
                <p:oleObj name="Hoja de cálculo" r:id="rId5" imgW="5295833" imgH="18956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96036" y="660027"/>
                        <a:ext cx="3964510" cy="2040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410293"/>
              </p:ext>
            </p:extLst>
          </p:nvPr>
        </p:nvGraphicFramePr>
        <p:xfrm>
          <a:off x="1210355" y="3501008"/>
          <a:ext cx="6363250" cy="286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Hoja de cálculo" r:id="rId7" imgW="5343414" imgH="2867222" progId="Excel.Sheet.12">
                  <p:embed/>
                </p:oleObj>
              </mc:Choice>
              <mc:Fallback>
                <p:oleObj name="Hoja de cálculo" r:id="rId7" imgW="5343414" imgH="286722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0355" y="3501008"/>
                        <a:ext cx="6363250" cy="286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9475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327470"/>
              </p:ext>
            </p:extLst>
          </p:nvPr>
        </p:nvGraphicFramePr>
        <p:xfrm>
          <a:off x="899592" y="2132856"/>
          <a:ext cx="7272808" cy="2347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2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6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2528">
                <a:tc>
                  <a:txBody>
                    <a:bodyPr/>
                    <a:lstStyle/>
                    <a:p>
                      <a:pPr marL="145415" indent="-145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NIVELES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DOCUMENTOS 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ENLACE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</a:rPr>
                        <a:t>BOQUEA DOC ENLACE 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</a:rPr>
                        <a:t>MODULO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1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REQUISICION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N / 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N/A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COMPRAS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2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SOLICITUD DE COTIZACION 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REQUISICION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SI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COMPRAS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3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</a:rPr>
                        <a:t>ORDEN </a:t>
                      </a:r>
                      <a:r>
                        <a:rPr lang="es-CO" sz="1100" dirty="0">
                          <a:effectLst/>
                        </a:rPr>
                        <a:t>DE COMPRA 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SOLICITUD DE COTIZACION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SI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COMPRAS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4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ENTRADA DE ALMACEN 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ORDEN DE COMPRA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SI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INVENTARIOS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5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FACTURA DE COMPRA 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ENTRADA DE ALMACEN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SI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COMPRAS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2843808" y="5589240"/>
            <a:ext cx="4112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Procedimiento documental de inventarios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7520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3648</TotalTime>
  <Words>298</Words>
  <Application>Microsoft Office PowerPoint</Application>
  <PresentationFormat>Presentación en pantalla (4:3)</PresentationFormat>
  <Paragraphs>181</Paragraphs>
  <Slides>16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Tema de Office</vt:lpstr>
      <vt:lpstr>Hoja de cálculo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COMPAQ</dc:creator>
  <cp:lastModifiedBy>Usuario7</cp:lastModifiedBy>
  <cp:revision>114</cp:revision>
  <cp:lastPrinted>2013-01-03T15:33:34Z</cp:lastPrinted>
  <dcterms:created xsi:type="dcterms:W3CDTF">2012-06-08T14:18:54Z</dcterms:created>
  <dcterms:modified xsi:type="dcterms:W3CDTF">2020-04-24T15:11:09Z</dcterms:modified>
</cp:coreProperties>
</file>